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7"/>
    <p:restoredTop sz="96327"/>
  </p:normalViewPr>
  <p:slideViewPr>
    <p:cSldViewPr snapToGrid="0" snapToObjects="1">
      <p:cViewPr varScale="1">
        <p:scale>
          <a:sx n="84" d="100"/>
          <a:sy n="84" d="100"/>
        </p:scale>
        <p:origin x="200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7D1D0-F646-C74D-872E-594E24A52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464B1-3370-CD4D-91D7-CC3A2A9AC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E361E-1865-2144-B9CA-C0709AA1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F5A1-7B76-A440-BDE5-C20C4E67C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2BDE1-ED88-EB4C-B249-37BFD1F2B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1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2A16E-7B1F-8543-9A4E-0D2D22867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378959-EF3B-344A-BC74-073B6F16D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7931C-1D4A-1E47-AB9B-F216ACDD3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B9D40-1B2D-B74C-B408-FF73EE83D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662DB-D667-1543-BF20-2A48ACEAF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2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320894-AC8D-A943-8381-FA4606A65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68FD0D-5CA8-6343-8F14-9E0E2335F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A9914-4A88-9D40-9A01-97F48EA9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0FDF6-581C-5C4D-8230-3A1CECD3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15DC8-3CC9-4247-97AA-9E627DDFE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0CBE4-0E74-3240-B88A-B7DECD685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C1EB8-41DB-B343-8D2D-709CEEF55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4255F-6FB1-894E-A407-57839E0A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0E840-81D0-DD42-BB3D-C47C704F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589C2-B681-3745-80AC-57932DEC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3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F48B2-1EC9-CD48-8218-8DBA55BA7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92A2B-36F6-F443-9D50-2F35B8EC7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84140-8773-6B47-8922-72007EF8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9FB4E-40BC-3042-B0FD-5BE2FE74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09E9A-0580-924D-9575-8F2D77F0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4837-3A6A-B74E-A499-B8BDA0F6C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98D73-FE17-6A46-A1F2-024BA373D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AC12B-F09F-0442-9F75-C7BEE8918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4E5A3-492F-0D43-B523-1752F8BCC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40D88-F7E8-2A40-83B5-63BFD6FF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E8E66-C61F-6B4B-8335-E0201E277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5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6837E-DCB9-9943-9936-0B98F41D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13838-F912-AD46-8736-C54DC2EB6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14C4A-24A8-C741-968B-B6647541D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94EB5-1C56-334D-835E-F09D7288D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4DD6B-FAE4-B142-9C21-781170E8B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55868F-FEF0-E941-8D9C-D2F6394FA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05EE6E-F84B-9943-ACA5-85398DFAA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109D26-7E9E-D24F-995E-52C9A7AB5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2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2EE04-E5B2-7B4B-B141-D20963064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46296B-4921-7C40-8AEF-BD0B8D619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54C23-EDE3-0744-8822-890541D7E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EE86B9-78E0-F642-9419-E751CB77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34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5D2987-A322-AA4A-B559-DA749488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D7EAE3-306F-B149-B3F8-5FD636A73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741A3-3BF1-1D43-B430-5A863119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0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21A5-3FA9-7045-B169-9D06FAF2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E54E-0D30-184A-9466-DEBD955CC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77A0C-3D20-F14D-9041-7FFFB98A7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AA75F-D918-034D-A949-E8301861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5C013-3B2A-DD4C-BA6F-35466E1F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FAC27-3A7C-B440-9629-A7A42BFD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0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27BDD-91FE-7F48-92CA-B2C996EAD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F6C96-4567-C443-8527-822BA4D1E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04B36-3414-2444-80CD-D59D5D698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3CE76-6923-1844-865B-D41ACCBC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15426-1F51-9145-969B-A5E5B1D96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44B01-7503-7548-A8AC-38D19912F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6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097ED-092A-2F4A-9620-3210E3694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CA987-A541-834F-9A1F-084728DD7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03473-723E-B749-B37B-36ED5DFE6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703D0-174E-904A-B95A-74DB6A01DBB8}" type="datetimeFigureOut">
              <a:rPr lang="en-US" smtClean="0"/>
              <a:t>7/9/21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8D34B-ADA5-3D41-A9B9-FEB6791F4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1F934-79F1-044C-9F30-00D62B96C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62EA2-0F7E-084D-9E7D-8725FC355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3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49033-B5B1-A64E-ADCE-AB90304BA0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nanoVNA Connect</a:t>
            </a:r>
            <a:br>
              <a:rPr lang="en-US" dirty="0"/>
            </a:br>
            <a:r>
              <a:rPr lang="en-US" dirty="0"/>
              <a:t>(Cliffs Notes)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12935-B23E-334F-A71A-CC1FAC6AA6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Ward Harriman</a:t>
            </a:r>
          </a:p>
          <a:p>
            <a:r>
              <a:rPr lang="en-US" dirty="0"/>
              <a:t>AE6TY</a:t>
            </a:r>
          </a:p>
          <a:p>
            <a:r>
              <a:rPr lang="en-US" dirty="0"/>
              <a:t>9-Jul-21</a:t>
            </a:r>
          </a:p>
        </p:txBody>
      </p:sp>
    </p:spTree>
    <p:extLst>
      <p:ext uri="{BB962C8B-B14F-4D97-AF65-F5344CB8AC3E}">
        <p14:creationId xmlns:p14="http://schemas.microsoft.com/office/powerpoint/2010/main" val="2360140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C80F2-A78D-234E-B6FD-AE3A299EB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E0FBB-C6B9-4C49-9A51-AB5AAE3C6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Import previously obtained measurement</a:t>
            </a:r>
          </a:p>
          <a:p>
            <a:pPr marL="0" indent="0">
              <a:buNone/>
            </a:pPr>
            <a:r>
              <a:rPr lang="en-US" dirty="0"/>
              <a:t>Calibrate</a:t>
            </a:r>
          </a:p>
          <a:p>
            <a:pPr marL="0" indent="0">
              <a:buNone/>
            </a:pPr>
            <a:r>
              <a:rPr lang="en-US" dirty="0"/>
              <a:t>Measure impedance of 1 port device</a:t>
            </a:r>
          </a:p>
          <a:p>
            <a:pPr marL="0" indent="0">
              <a:buNone/>
            </a:pPr>
            <a:r>
              <a:rPr lang="en-US" dirty="0"/>
              <a:t>Measure impedance using ‘shunt’ configuration</a:t>
            </a:r>
          </a:p>
          <a:p>
            <a:pPr marL="0" indent="0">
              <a:buNone/>
            </a:pPr>
            <a:r>
              <a:rPr lang="en-US" dirty="0"/>
              <a:t>Measure impedance using ‘series’ configuration</a:t>
            </a:r>
          </a:p>
          <a:p>
            <a:pPr marL="0" indent="0">
              <a:buNone/>
            </a:pPr>
            <a:r>
              <a:rPr lang="en-US" dirty="0"/>
              <a:t>Measure all four S Parameters of symmetric device</a:t>
            </a:r>
          </a:p>
          <a:p>
            <a:pPr marL="0" indent="0">
              <a:buNone/>
            </a:pPr>
            <a:r>
              <a:rPr lang="en-US" dirty="0"/>
              <a:t>Measure all four S Parameters of asymmetric device</a:t>
            </a:r>
          </a:p>
        </p:txBody>
      </p:sp>
    </p:spTree>
    <p:extLst>
      <p:ext uri="{BB962C8B-B14F-4D97-AF65-F5344CB8AC3E}">
        <p14:creationId xmlns:p14="http://schemas.microsoft.com/office/powerpoint/2010/main" val="51971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C30DF-E378-AC41-9A2D-FBB5F44B6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Invoking nanoVNA Connect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82548-974B-AF4E-8C4F-795FFE79A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Start up SimSmith version 18.3 or newer</a:t>
            </a:r>
          </a:p>
          <a:p>
            <a:pPr marL="0" indent="0">
              <a:buNone/>
            </a:pPr>
            <a:r>
              <a:rPr lang="en-US" dirty="0"/>
              <a:t>Click on ‘view’ and then ‘nanoVNA Connect’</a:t>
            </a:r>
          </a:p>
          <a:p>
            <a:pPr marL="0" indent="0">
              <a:buNone/>
            </a:pPr>
            <a:r>
              <a:rPr lang="en-US" dirty="0"/>
              <a:t>Select the serial port</a:t>
            </a:r>
          </a:p>
        </p:txBody>
      </p:sp>
    </p:spTree>
    <p:extLst>
      <p:ext uri="{BB962C8B-B14F-4D97-AF65-F5344CB8AC3E}">
        <p14:creationId xmlns:p14="http://schemas.microsoft.com/office/powerpoint/2010/main" val="413013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4082-9154-5949-BDB3-04B216404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Retrieve a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DEE06-D6F8-6C4F-A2FD-6409F72D1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Click on the mode button until ‘retrieve once’ is seen.</a:t>
            </a:r>
          </a:p>
          <a:p>
            <a:pPr marL="0" indent="0">
              <a:buNone/>
            </a:pPr>
            <a:r>
              <a:rPr lang="en-US" dirty="0"/>
              <a:t>Specify where to put the file</a:t>
            </a:r>
          </a:p>
          <a:p>
            <a:pPr marL="0" indent="0">
              <a:buNone/>
            </a:pPr>
            <a:r>
              <a:rPr lang="en-US" dirty="0"/>
              <a:t>Click ‘go’</a:t>
            </a:r>
          </a:p>
          <a:p>
            <a:pPr marL="0" indent="0">
              <a:buNone/>
            </a:pPr>
            <a:r>
              <a:rPr lang="en-US" dirty="0"/>
              <a:t>Result imported into SimSmith.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296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054AC-9085-C34D-A189-CBD55A70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D2240-095D-9149-8E66-96E78DB93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Click on ’mode:’ until the calibration information is seen.</a:t>
            </a:r>
          </a:p>
          <a:p>
            <a:pPr marL="0" indent="0">
              <a:buNone/>
            </a:pPr>
            <a:r>
              <a:rPr lang="en-US" dirty="0"/>
              <a:t>Click on ‘</a:t>
            </a:r>
            <a:r>
              <a:rPr lang="en-US" dirty="0" err="1"/>
              <a:t>doCal</a:t>
            </a:r>
            <a:r>
              <a:rPr lang="en-US" dirty="0"/>
              <a:t>’ and follow directions</a:t>
            </a:r>
          </a:p>
          <a:p>
            <a:pPr marL="457200" lvl="1" indent="0">
              <a:buNone/>
            </a:pPr>
            <a:r>
              <a:rPr lang="en-US" dirty="0"/>
              <a:t>Connect ‘open’ standard</a:t>
            </a:r>
          </a:p>
          <a:p>
            <a:pPr marL="457200" lvl="1" indent="0">
              <a:buNone/>
            </a:pPr>
            <a:r>
              <a:rPr lang="en-US" dirty="0"/>
              <a:t>Connect ‘short’ standard</a:t>
            </a:r>
          </a:p>
          <a:p>
            <a:pPr marL="457200" lvl="1" indent="0">
              <a:buNone/>
            </a:pPr>
            <a:r>
              <a:rPr lang="en-US" dirty="0"/>
              <a:t>Connect ‘known load’ and terminate other port</a:t>
            </a:r>
          </a:p>
          <a:p>
            <a:pPr marL="457200" lvl="1" indent="0">
              <a:buNone/>
            </a:pPr>
            <a:r>
              <a:rPr lang="en-US" dirty="0"/>
              <a:t>Connect ‘through’</a:t>
            </a:r>
          </a:p>
          <a:p>
            <a:pPr marL="0" indent="0">
              <a:buNone/>
            </a:pPr>
            <a:r>
              <a:rPr lang="en-US" dirty="0"/>
              <a:t>Click on ‘standards’</a:t>
            </a:r>
          </a:p>
          <a:p>
            <a:pPr marL="457200" lvl="1" indent="0">
              <a:buNone/>
            </a:pPr>
            <a:r>
              <a:rPr lang="en-US" dirty="0"/>
              <a:t>Specify value for known load</a:t>
            </a:r>
          </a:p>
          <a:p>
            <a:pPr marL="0" indent="0">
              <a:buNone/>
            </a:pPr>
            <a:r>
              <a:rPr lang="en-US" dirty="0"/>
              <a:t>Click on ‘</a:t>
            </a:r>
            <a:r>
              <a:rPr lang="en-US" dirty="0" err="1"/>
              <a:t>writeCal</a:t>
            </a:r>
            <a:r>
              <a:rPr lang="en-US" dirty="0"/>
              <a:t>’</a:t>
            </a:r>
          </a:p>
          <a:p>
            <a:pPr marL="457200" lvl="1" indent="0">
              <a:buNone/>
            </a:pPr>
            <a:r>
              <a:rPr lang="en-US" dirty="0"/>
              <a:t>Specify where to write the calibration</a:t>
            </a:r>
          </a:p>
        </p:txBody>
      </p:sp>
    </p:spTree>
    <p:extLst>
      <p:ext uri="{BB962C8B-B14F-4D97-AF65-F5344CB8AC3E}">
        <p14:creationId xmlns:p14="http://schemas.microsoft.com/office/powerpoint/2010/main" val="3091896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F6A-A04F-D643-AFF8-172A0D64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an Impedance Measurement</a:t>
            </a:r>
            <a:br>
              <a:rPr lang="en-US" dirty="0"/>
            </a:br>
            <a:r>
              <a:rPr lang="en-US" dirty="0"/>
              <a:t>(1 port)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CA2B-C76D-0F42-9DFC-25B8CEAF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2782"/>
            <a:ext cx="7132320" cy="42629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 mode to ‘once’</a:t>
            </a:r>
          </a:p>
          <a:p>
            <a:pPr marL="0" indent="0">
              <a:buNone/>
            </a:pPr>
            <a:r>
              <a:rPr lang="en-US" dirty="0"/>
              <a:t>Change connection type to ‘reflection only’</a:t>
            </a:r>
          </a:p>
          <a:p>
            <a:pPr marL="0" indent="0">
              <a:buNone/>
            </a:pPr>
            <a:r>
              <a:rPr lang="en-US" dirty="0"/>
              <a:t>Connect just 1 port</a:t>
            </a:r>
          </a:p>
          <a:p>
            <a:pPr marL="0" indent="0">
              <a:buNone/>
            </a:pPr>
            <a:r>
              <a:rPr lang="en-US" dirty="0"/>
              <a:t>Click ‘go’</a:t>
            </a:r>
          </a:p>
          <a:p>
            <a:pPr marL="0" indent="0">
              <a:buNone/>
            </a:pPr>
            <a:r>
              <a:rPr lang="en-US" dirty="0"/>
              <a:t>‘s1p’ impedance file is imported into SimSmith</a:t>
            </a:r>
          </a:p>
          <a:p>
            <a:pPr marL="0" indent="0">
              <a:buNone/>
            </a:pPr>
            <a:r>
              <a:rPr lang="en-US" dirty="0"/>
              <a:t>(Sorry about port naming)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67BD1CB4-6251-A14B-81C6-C0C65476B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3718" y="2702892"/>
            <a:ext cx="3162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0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F6A-A04F-D643-AFF8-172A0D64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an Impedance Measurement</a:t>
            </a:r>
            <a:br>
              <a:rPr lang="en-US" dirty="0"/>
            </a:br>
            <a:r>
              <a:rPr lang="en-US" dirty="0"/>
              <a:t>(shunt configuration)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CA2B-C76D-0F42-9DFC-25B8CEAF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4750" y="2502667"/>
            <a:ext cx="7008170" cy="42629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 mode to ‘once’</a:t>
            </a:r>
          </a:p>
          <a:p>
            <a:pPr marL="0" indent="0">
              <a:buNone/>
            </a:pPr>
            <a:r>
              <a:rPr lang="en-US" dirty="0"/>
              <a:t>Change connection type to ‘shunt’</a:t>
            </a:r>
          </a:p>
          <a:p>
            <a:pPr marL="0" indent="0">
              <a:buNone/>
            </a:pPr>
            <a:r>
              <a:rPr lang="en-US" dirty="0"/>
              <a:t>Connect both ports</a:t>
            </a:r>
          </a:p>
          <a:p>
            <a:pPr marL="0" indent="0">
              <a:buNone/>
            </a:pPr>
            <a:r>
              <a:rPr lang="en-US" dirty="0"/>
              <a:t>Click ‘go’</a:t>
            </a:r>
          </a:p>
          <a:p>
            <a:pPr marL="0" indent="0">
              <a:buNone/>
            </a:pPr>
            <a:r>
              <a:rPr lang="en-US" dirty="0"/>
              <a:t>‘s1p’ impedance file is imported into SimSmith</a:t>
            </a:r>
          </a:p>
          <a:p>
            <a:pPr marL="0" indent="0">
              <a:buNone/>
            </a:pPr>
            <a:r>
              <a:rPr lang="en-US" dirty="0"/>
              <a:t>(Sorry about port naming)</a:t>
            </a: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2B4F8745-0833-4641-80F2-4D521FE01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6290" y="2438400"/>
            <a:ext cx="35687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142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F6A-A04F-D643-AFF8-172A0D64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Making an Impedance Measurement</a:t>
            </a:r>
            <a:br>
              <a:rPr lang="en-US" dirty="0"/>
            </a:br>
            <a:r>
              <a:rPr lang="en-US" dirty="0"/>
              <a:t>(series configuration)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CA2B-C76D-0F42-9DFC-25B8CEAF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3379"/>
            <a:ext cx="6505250" cy="42629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 mode to ‘once’</a:t>
            </a:r>
          </a:p>
          <a:p>
            <a:pPr marL="0" indent="0">
              <a:buNone/>
            </a:pPr>
            <a:r>
              <a:rPr lang="en-US" dirty="0"/>
              <a:t>Change connection type to ‘series’</a:t>
            </a:r>
          </a:p>
          <a:p>
            <a:pPr marL="0" indent="0">
              <a:buNone/>
            </a:pPr>
            <a:r>
              <a:rPr lang="en-US" dirty="0"/>
              <a:t>Connect both ports</a:t>
            </a:r>
          </a:p>
          <a:p>
            <a:pPr marL="0" indent="0">
              <a:buNone/>
            </a:pPr>
            <a:r>
              <a:rPr lang="en-US" dirty="0"/>
              <a:t>Click ‘go’</a:t>
            </a:r>
          </a:p>
          <a:p>
            <a:pPr marL="0" indent="0">
              <a:buNone/>
            </a:pPr>
            <a:r>
              <a:rPr lang="en-US" dirty="0"/>
              <a:t>‘s1p’ file is imported into SimSmith</a:t>
            </a:r>
          </a:p>
          <a:p>
            <a:pPr marL="0" indent="0">
              <a:buNone/>
            </a:pPr>
            <a:r>
              <a:rPr lang="en-US" dirty="0"/>
              <a:t>(Sorry about port naming)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C4CB9696-DD58-8A44-BFCD-06BEB623F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7540" y="2998470"/>
            <a:ext cx="35814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47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F6A-A04F-D643-AFF8-172A0D64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Measuring all 4 Scattering Parameters</a:t>
            </a:r>
            <a:br>
              <a:rPr lang="en-US" dirty="0"/>
            </a:br>
            <a:r>
              <a:rPr lang="en-US" dirty="0"/>
              <a:t>(known to be symmetric)</a:t>
            </a:r>
          </a:p>
        </p:txBody>
      </p:sp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AC799182-A8A3-954E-A342-14D562ACE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372" y="3841155"/>
            <a:ext cx="2482215" cy="248221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CA2B-C76D-0F42-9DFC-25B8CEAF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430" y="2137372"/>
            <a:ext cx="6566210" cy="41859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 mode to ‘once’</a:t>
            </a:r>
          </a:p>
          <a:p>
            <a:pPr marL="0" indent="0">
              <a:buNone/>
            </a:pPr>
            <a:r>
              <a:rPr lang="en-US" dirty="0"/>
              <a:t>Change connection type to ‘NOT symmetric’</a:t>
            </a:r>
          </a:p>
          <a:p>
            <a:pPr marL="0" indent="0">
              <a:buNone/>
            </a:pPr>
            <a:r>
              <a:rPr lang="en-US" dirty="0"/>
              <a:t>Connect both ports</a:t>
            </a:r>
          </a:p>
          <a:p>
            <a:pPr marL="0" indent="0">
              <a:buNone/>
            </a:pPr>
            <a:r>
              <a:rPr lang="en-US" dirty="0"/>
              <a:t>Click ‘go’</a:t>
            </a:r>
          </a:p>
          <a:p>
            <a:pPr marL="0" indent="0">
              <a:buNone/>
            </a:pPr>
            <a:r>
              <a:rPr lang="en-US" dirty="0"/>
              <a:t>’s2p’ file is written</a:t>
            </a:r>
          </a:p>
          <a:p>
            <a:pPr marL="0" indent="0">
              <a:buNone/>
            </a:pPr>
            <a:r>
              <a:rPr lang="en-US" dirty="0"/>
              <a:t>Use ‘S’ block in SimSmith to examine results</a:t>
            </a:r>
          </a:p>
        </p:txBody>
      </p:sp>
      <p:pic>
        <p:nvPicPr>
          <p:cNvPr id="12" name="Picture 11" descr="Diagram, schematic&#10;&#10;Description automatically generated">
            <a:extLst>
              <a:ext uri="{FF2B5EF4-FFF2-40B4-BE49-F238E27FC236}">
                <a16:creationId xmlns:a16="http://schemas.microsoft.com/office/drawing/2014/main" id="{6BC10F3D-42AB-6143-BB64-D837AA291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8730" y="1923574"/>
            <a:ext cx="31115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8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0F6A-A04F-D643-AFF8-172A0D64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Measuring all 4 Scattering Parameters</a:t>
            </a:r>
            <a:br>
              <a:rPr lang="en-US" dirty="0"/>
            </a:br>
            <a:r>
              <a:rPr lang="en-US" dirty="0"/>
              <a:t>(known to be symmetric)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6CA2B-C76D-0F42-9DFC-25B8CEAF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89" y="1803323"/>
            <a:ext cx="6749091" cy="418599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Change mode to ‘once’</a:t>
            </a:r>
          </a:p>
          <a:p>
            <a:pPr marL="0" indent="0">
              <a:buNone/>
            </a:pPr>
            <a:r>
              <a:rPr lang="en-US" dirty="0"/>
              <a:t>Change connection type to ‘NOT symmetric’</a:t>
            </a:r>
          </a:p>
          <a:p>
            <a:pPr marL="0" indent="0">
              <a:buNone/>
            </a:pPr>
            <a:r>
              <a:rPr lang="en-US" dirty="0"/>
              <a:t>Connect both ports</a:t>
            </a:r>
          </a:p>
          <a:p>
            <a:pPr marL="0" indent="0">
              <a:buNone/>
            </a:pPr>
            <a:r>
              <a:rPr lang="en-US" dirty="0"/>
              <a:t>Click ‘go’</a:t>
            </a:r>
          </a:p>
          <a:p>
            <a:pPr marL="0" indent="0">
              <a:buNone/>
            </a:pPr>
            <a:r>
              <a:rPr lang="en-US" dirty="0"/>
              <a:t>Reverse device, click ‘ok’</a:t>
            </a:r>
          </a:p>
          <a:p>
            <a:pPr marL="0" indent="0">
              <a:buNone/>
            </a:pPr>
            <a:r>
              <a:rPr lang="en-US" dirty="0"/>
              <a:t>Restore device</a:t>
            </a:r>
          </a:p>
          <a:p>
            <a:pPr marL="0" indent="0">
              <a:buNone/>
            </a:pPr>
            <a:r>
              <a:rPr lang="en-US" dirty="0"/>
              <a:t>’s2p’ file is written</a:t>
            </a:r>
          </a:p>
          <a:p>
            <a:pPr marL="0" indent="0">
              <a:buNone/>
            </a:pPr>
            <a:r>
              <a:rPr lang="en-US" dirty="0"/>
              <a:t>Use ‘S’ block in SimSmith to examine results</a:t>
            </a:r>
          </a:p>
        </p:txBody>
      </p:sp>
      <p:pic>
        <p:nvPicPr>
          <p:cNvPr id="10" name="Picture 9" descr="Diagram&#10;&#10;Description automatically generated">
            <a:extLst>
              <a:ext uri="{FF2B5EF4-FFF2-40B4-BE49-F238E27FC236}">
                <a16:creationId xmlns:a16="http://schemas.microsoft.com/office/drawing/2014/main" id="{AC799182-A8A3-954E-A342-14D562ACE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3865" y="4227512"/>
            <a:ext cx="2482215" cy="2482215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4A252E26-C737-9E4B-8B7E-941628F63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9370" y="1962150"/>
            <a:ext cx="30607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9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414</Words>
  <Application>Microsoft Macintosh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nanoVNA Connect (Cliffs Notes)</vt:lpstr>
      <vt:lpstr>Invoking nanoVNA Connect</vt:lpstr>
      <vt:lpstr>Retrieve a Measurement</vt:lpstr>
      <vt:lpstr>Calibration</vt:lpstr>
      <vt:lpstr>Making an Impedance Measurement (1 port) </vt:lpstr>
      <vt:lpstr>Making an Impedance Measurement (shunt configuration) </vt:lpstr>
      <vt:lpstr>Making an Impedance Measurement (series configuration) </vt:lpstr>
      <vt:lpstr>Measuring all 4 Scattering Parameters (known to be symmetric)</vt:lpstr>
      <vt:lpstr>Measuring all 4 Scattering Parameters (known to be symmetric)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nanoVNA Connect (Cliffs Notes)</dc:title>
  <dc:creator>edward harriman</dc:creator>
  <cp:lastModifiedBy>edward harriman</cp:lastModifiedBy>
  <cp:revision>7</cp:revision>
  <dcterms:created xsi:type="dcterms:W3CDTF">2021-07-09T20:10:29Z</dcterms:created>
  <dcterms:modified xsi:type="dcterms:W3CDTF">2021-07-10T21:14:03Z</dcterms:modified>
</cp:coreProperties>
</file>