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27"/>
    <p:restoredTop sz="94648"/>
  </p:normalViewPr>
  <p:slideViewPr>
    <p:cSldViewPr snapToGrid="0" snapToObjects="1">
      <p:cViewPr varScale="1">
        <p:scale>
          <a:sx n="84" d="100"/>
          <a:sy n="84" d="100"/>
        </p:scale>
        <p:origin x="208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04:31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 24575,'76'0'0,"0"0"0,0 0 0,-1 0 0,-15 0 0,0 0 0,13 0 0,15-1 0,-1 1 0,-14 1 0,-8 6 0,-12-1 0,18-3 0,-16 7 0,-1 0 0,3-9 0,1 12 0,0-11 0,-1 10 0,1-10 0,0 11 0,-8-12 0,-3 6 0,-14-2 0,-2-4 0,-7 10 0,-6-10 0,-1 10 0,0-5 0,-5 5 0,5 1 0,0-1 0,1 1 0,6 0 0,1 0 0,-1 0 0,0 0 0,0 0 0,7 1 0,-5-1 0,-1 0 0,-2 0 0,-11-1 0,5 0 0,5 6 0,-9-5 0,9 4 0,-5-4 0,1 5 0,6-4 0,0 4 0,0-5 0,7 1 0,-5-1 0,5 1 0,0-1 0,-5-5 0,12-1 0,-12-1 0,12-3 0,-5 3 0,0-5 0,5 0 0,-13 0 0,6 0 0,-6 0 0,-7 5 0,-1-4 0,-6 4 0,-1-5 0,1 0 0,0 0 0,-5 5 0,4-4 0,-4 9 0,5-4 0,6 0 0,1 4 0,13-3 0,2 6 0,7 0 0,-1-5 0,9 4 0,-6-5 0,13 1 0,-5 5 0,8-12 0,0 12 0,-9-11 0,7 10 0,-14-10 0,5 4 0,1-6 0,-6 6 0,5-4 0,1 4 0,-6-6 0,13 0 0,-5 0 0,17 0 0,-7 0 0,6 0 0,1 0 0,-7 0 0,7 0 0,-9-13 0,-1 3 0,-7-16 0,-2 10 0,-9-9 0,1 4 0,0-5 0,-1-1 0,1 6 0,0-4 0,-7 6 0,5-2 0,-6-3 0,1 10 0,-2-10 0,-7 10 0,-5-9 0,4 10 0,-4-10 0,5 9 0,0-9 0,0 9 0,7-10 0,13 5 0,-2-2 0,8-4 0,-10 10 0,7-4 0,3 5 0,16-8 0,3 5 0,9-13 0,1 13 0,-1-6 0,-9 8 0,6-1 0,-15 2 0,-1-1 0,-11 7 0,-9-4 0,-6 11 0,5-5 0,-5 6 0,7 0 0,-1 0 0,9 0 0,1 0 0,1 0 0,6 0 0,-6 0 0,7 0 0,-7 0 0,6 0 0,-15 0 0,7 0 0,-8 0 0,-7 5 0,-2-4 0,-13 5 0,-1-6 0,-6 0 0,-1 0 0,1 0 0,0 0 0,0 0 0,0 0 0,0 0 0,-1 0 0,1 0 0,-6 4 0,0 2 0,-5 4 0,0 0 0,0 0 0,0 0 0,10 0 0,10-4 0,19 5 0,11-3 0,17 0 0,-7 5 0,-2-11 0,-2 4 0,-21 0 0,4-5 0,-15 4 0,-6-5 0,-1 0 0,-6 0 0,0 0 0,-1 5 0,7-4 0,8 4 0,1-5 0,12 0 0,-12 0 0,5 0 0,-7 0 0,-6 5 0,5-4 0,-11 4 0,5 0 0,-6-4 0,0 9 0,0-9 0,0 4 0,0 0 0,6-4 0,-5 4 0,11-5 0,-5 0 0,6 0 0,7 0 0,-5 0 0,5 0 0,-7 0 0,-6 0 0,5 0 0,-11 0 0,5 0 0,-6 0 0,0 0 0,0 0 0,-1 0 0,1 0 0,0-5 0,-1-1 0,-3-5 0,3-6 0,-4 4 0,11-15 0,-10 15 0,8-9 0,-9 16 0,0-4 0,-1 4 0,0-1 0,-4 7 0,3 6 0,-4 4 0,5-4 0,-4 3 0,4-3 0,0 0 0,-4 3 0,4-8 0,-5 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13:48.2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13:56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 24575,'76'0'0,"0"0"0,0 0 0,-1 0 0,-15 0 0,0 0 0,13 0 0,15-1 0,-1 1 0,-14 1 0,-8 6 0,-12-1 0,18-3 0,-16 7 0,-1 0 0,3-9 0,1 12 0,0-11 0,-1 10 0,1-10 0,0 11 0,-8-12 0,-3 6 0,-14-2 0,-2-4 0,-7 10 0,-6-10 0,-1 10 0,0-5 0,-5 5 0,5 1 0,0-1 0,1 1 0,6 0 0,1 0 0,-1 0 0,0 0 0,0 0 0,7 1 0,-5-1 0,-1 0 0,-2 0 0,-11-1 0,5 0 0,5 6 0,-9-5 0,9 4 0,-5-4 0,1 5 0,6-4 0,0 4 0,0-5 0,7 1 0,-5-1 0,5 1 0,0-1 0,-5-5 0,12-1 0,-12-1 0,12-3 0,-5 3 0,0-5 0,5 0 0,-13 0 0,6 0 0,-6 0 0,-7 5 0,-1-4 0,-6 4 0,-1-5 0,1 0 0,0 0 0,-5 5 0,4-4 0,-4 9 0,5-4 0,6 0 0,1 4 0,13-3 0,2 6 0,7 0 0,-1-5 0,9 4 0,-6-5 0,13 1 0,-5 5 0,8-12 0,0 12 0,-9-11 0,7 10 0,-14-10 0,5 4 0,1-6 0,-6 6 0,5-4 0,1 4 0,-6-6 0,13 0 0,-5 0 0,17 0 0,-7 0 0,6 0 0,1 0 0,-7 0 0,7 0 0,-9-13 0,-1 3 0,-7-16 0,-2 10 0,-9-9 0,1 4 0,0-5 0,-1-1 0,1 6 0,0-4 0,-7 6 0,5-2 0,-6-3 0,1 10 0,-2-10 0,-7 10 0,-5-9 0,4 10 0,-4-10 0,5 9 0,0-9 0,0 9 0,7-10 0,13 5 0,-2-2 0,8-4 0,-10 10 0,7-4 0,3 5 0,16-8 0,3 5 0,9-13 0,1 13 0,-1-6 0,-9 8 0,6-1 0,-15 2 0,-1-1 0,-11 7 0,-9-4 0,-6 11 0,5-5 0,-5 6 0,7 0 0,-1 0 0,9 0 0,1 0 0,1 0 0,6 0 0,-6 0 0,7 0 0,-7 0 0,6 0 0,-15 0 0,7 0 0,-8 0 0,-7 5 0,-2-4 0,-13 5 0,-1-6 0,-6 0 0,-1 0 0,1 0 0,0 0 0,0 0 0,0 0 0,0 0 0,-1 0 0,1 0 0,-6 4 0,0 2 0,-5 4 0,0 0 0,0 0 0,0 0 0,10 0 0,10-4 0,19 5 0,11-3 0,17 0 0,-7 5 0,-2-11 0,-2 4 0,-21 0 0,4-5 0,-15 4 0,-6-5 0,-1 0 0,-6 0 0,0 0 0,-1 5 0,7-4 0,8 4 0,1-5 0,12 0 0,-12 0 0,5 0 0,-7 0 0,-6 5 0,5-4 0,-11 4 0,5 0 0,-6-4 0,0 9 0,0-9 0,0 4 0,0 0 0,6-4 0,-5 4 0,11-5 0,-5 0 0,6 0 0,7 0 0,-5 0 0,5 0 0,-7 0 0,-6 0 0,5 0 0,-11 0 0,5 0 0,-6 0 0,0 0 0,0 0 0,-1 0 0,1 0 0,0-5 0,-1-1 0,-3-5 0,3-6 0,-4 4 0,11-15 0,-10 15 0,8-9 0,-9 16 0,0-4 0,-1 4 0,0-1 0,-4 7 0,3 6 0,-4 4 0,5-4 0,-4 3 0,4-3 0,0 0 0,-4 3 0,4-8 0,-5 3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13:56.37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4122 721 24575,'-51'0'0,"1"0"-9831,-38 0 8341,10 0 3534,-1 0-2044,-9 0 1603,7 0-1603,2 0 0,-7 0 0,24 0 0,10 0 0,-4 0 0,-39 0 0,43 0 0,-1 0 0,-3 0 0,2 0 0,-17 0 0,-6 0 0,19-7 0,15 0 0,-3-7 0,13 2 0,0-7 0,8 6 6344,2-10-6344,10 10 983,-4-4-983,6 6 347,0 0-347,0 0 0,0 0 0,-6 0 0,-1-1 0,-1-6 0,-11 4 0,9-4 0,-17-1 0,12 0 0,-12-1 0,5-5 0,-7 11 0,7-11 0,-5 5 0,5 0 0,0-4 0,-5 9 0,12-8 0,-12 9 0,12-9 0,-6 9 0,8-9 0,6 10 0,-5-5 0,10 1 0,-4 4 0,10-4 0,-3 6 0,4 0 0,0 0 0,-4 0 0,5 0 0,-6 1 0,1 4 0,0 2 0,-1 4 0,-5 0-6784,4 0 6784,-11 0 0,10 0 0,-9 0 0,3 0 0,-5 0 0,0 0 0,-8-6 0,-1 4 0,-6-4 0,-1 6 6784,0-6-6784,0 5 0,0-5 0,0 6 0,0 0 0,1 0 0,6 0 0,1 0 0,14 0 0,-5 0 0,-6 0 0,8 0 0,-13 0 0,16 0 0,-1 0 0,2 0 0,6 0 0,0 0 0,1 0 0,4 5 0,-4 1 0,4 5 0,-5 0 0,-6 0 0,5 0 0,-11 1 0,10-1 0,-10 1 0,11-1 0,-5 0 0,0-5 0,9 4 0,-8-4 0,10 0 0,-5 4 0,0-4 0,0 5 0,-6 0 0,5 0 0,-5 1 0,6-1 0,-1 0 0,1 0 0,0 0 0,0-1 0,5 1 0,-4 6 0,3-5 0,-5 11 0,6-11 0,-5 11 0,5-11 0,-6 11 0,-5-10 0,4 4 0,-4-6 0,6 0 0,0-5 0,0 4 0,-1-9 0,1 9 0,0-9 0,0 9 0,0-9 0,0 9 0,-6-4 0,-1 6 0,-7 0 0,-10 5 0,8-3 0,-8 3 0,11-5 0,0 0 0,5 0 0,2-5 0,6-3 0,0 1 0,0-3 0,1 2 0,-1-4 0,0 0 0,0 5 0,1-4 0,-1 4 0,0-5 0,5 5 0,2 0 0,4 0 0,0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13:56.37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13:56.3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4414 1 24575,'-31'13'0,"-25"24"0,-8 9 0,19-15 0,-1 1-722,-24 22 1,2-1 721,-2 3 0,16-11 469,-9 2-469,18-11 239,2 5-239,19-20 0,4 3 0,8-7 735,2-4-735,9 3 0,-4 1 0,-6-9 0,9 7 0,-9-9 0,11 5 0,0 0 0,0 0 0,-11 0 0,8-1 0,-12 1 0,9 0 0,-10 0 0,-3 0 0,-5 1 0,-18 12 0,13-9 0,-13 9 0,11-11 0,5-1 0,-5 0 0,6 0 0,1 0 0,0-5 0,-8 4 0,6-9 0,-12 4 0,12-1 0,-5-4 0,0 5 0,5-6 0,0 0 0,9 0 0,6 0 0,0 0 0,1 0 0,-1 0 0,0 0 0,1 0 0,-7 0 0,-2 0 0,-12 0 0,5 0 0,-5 0 0,0 0 0,5 0 0,-6 0 0,8 0 0,-7 0 0,5 0 0,-5 0 0,7 0 0,5 0 0,-4 0 0,5 0 0,-6 0 0,5 0 0,-4 0 0,5 0 0,-1 0 0,2 0 0,1 0 0,3 0 0,-10 0 0,11 0 0,-5 0 0,6 0 0,1 0 0,-1 0 0,-5 0 0,-2 0 0,-14 0 0,6 0 0,-5 0 0,2 0 0,3 0 0,3 0 0,11 4 0,3 2 0,3 5 0,-5 0 0,-1 5 0,-5 3 0,-2 5 0,-5 0 0,-1 0 0,1 0 0,0 0 0,-1 0 0,7-5 0,-5-2 0,5 0 0,-7 2 0,-6 0 0,5 4 0,-20-2 0,11 5 0,-13 2 0,0-7 0,7 4 0,-7-10 0,0 5 0,13-8 0,-11 2 0,20-7 0,-6 4 0,8-10 0,0 5 0,5-6 0,2 0 0,6 0 0,-6 0 0,5 0 0,-5 0 0,0 0 0,-1 0 0,-1 0 0,-4 0 0,5 0 0,-6 0 0,-1 0 0,1 0 0,6 0 0,-5 0 0,5-5 0,-6 4 0,7-9 0,0 9 0,6-9 0,0 8 0,-6-8 0,4 4 0,-10-6 0,11 1 0,-11-2 0,10 2 0,-4-6 0,0 4 0,4-4 0,-4 5 0,0 0 0,4 1 0,-10-1 0,10-5 0,-4 4 0,0-5 0,4 7 0,-10-1 0,10-5 0,-4 4 0,0-4 0,4 0 0,-4 4 0,5-10 0,0 4 0,-6 0 0,-1-14 0,1 17 0,-5-13 0,10 12 0,-4 4 0,-1-4 0,6 6 0,-5 4 0,6-3 0,5 4 0,-4 0 0,9-4 0,-9 9 0,8-9 0,-2 4 0,-1 0 0,3-4 0,-7 4 0,2-5 0,1-1 0,-4 6 0,4-4 0,-5 4 0,0 0 0,5-4 0,-4 9 0,4-9 0,-5 9 0,0-9 0,0 4 0,0 0 0,0-3 0,0 7 0,0-7 0,0 7 0,0-8 0,0 9 0,0-8 0,0 8 0,1-4 0,-1 5 0,1 0 0,-1 0 0,1 0 0,4 4 0,2-3 0,4 4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13:56.3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21:26.9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 24575,'76'0'0,"0"0"0,0 0 0,-1 0 0,-15 0 0,0 0 0,13 0 0,15-1 0,-1 1 0,-14 1 0,-8 6 0,-12-1 0,18-3 0,-16 7 0,-1 0 0,3-9 0,1 12 0,0-11 0,-1 10 0,1-10 0,0 11 0,-8-12 0,-3 6 0,-14-2 0,-2-4 0,-7 10 0,-6-10 0,-1 10 0,0-5 0,-5 5 0,5 1 0,0-1 0,1 1 0,6 0 0,1 0 0,-1 0 0,0 0 0,0 0 0,7 1 0,-5-1 0,-1 0 0,-2 0 0,-11-1 0,5 0 0,5 6 0,-9-5 0,9 4 0,-5-4 0,1 5 0,6-4 0,0 4 0,0-5 0,7 1 0,-5-1 0,5 1 0,0-1 0,-5-5 0,12-1 0,-12-1 0,12-3 0,-5 3 0,0-5 0,5 0 0,-13 0 0,6 0 0,-6 0 0,-7 5 0,-1-4 0,-6 4 0,-1-5 0,1 0 0,0 0 0,-5 5 0,4-4 0,-4 9 0,5-4 0,6 0 0,1 4 0,13-3 0,2 6 0,7 0 0,-1-5 0,9 4 0,-6-5 0,13 1 0,-5 5 0,8-12 0,0 12 0,-9-11 0,7 10 0,-14-10 0,5 4 0,1-6 0,-6 6 0,5-4 0,1 4 0,-6-6 0,13 0 0,-5 0 0,17 0 0,-7 0 0,6 0 0,1 0 0,-7 0 0,7 0 0,-9-13 0,-1 3 0,-7-16 0,-2 10 0,-9-9 0,1 4 0,0-5 0,-1-1 0,1 6 0,0-4 0,-7 6 0,5-2 0,-6-3 0,1 10 0,-2-10 0,-7 10 0,-5-9 0,4 10 0,-4-10 0,5 9 0,0-9 0,0 9 0,7-10 0,13 5 0,-2-2 0,8-4 0,-10 10 0,7-4 0,3 5 0,16-8 0,3 5 0,9-13 0,1 13 0,-1-6 0,-9 8 0,6-1 0,-15 2 0,-1-1 0,-11 7 0,-9-4 0,-6 11 0,5-5 0,-5 6 0,7 0 0,-1 0 0,9 0 0,1 0 0,1 0 0,6 0 0,-6 0 0,7 0 0,-7 0 0,6 0 0,-15 0 0,7 0 0,-8 0 0,-7 5 0,-2-4 0,-13 5 0,-1-6 0,-6 0 0,-1 0 0,1 0 0,0 0 0,0 0 0,0 0 0,0 0 0,-1 0 0,1 0 0,-6 4 0,0 2 0,-5 4 0,0 0 0,0 0 0,0 0 0,10 0 0,10-4 0,19 5 0,11-3 0,17 0 0,-7 5 0,-2-11 0,-2 4 0,-21 0 0,4-5 0,-15 4 0,-6-5 0,-1 0 0,-6 0 0,0 0 0,-1 5 0,7-4 0,8 4 0,1-5 0,12 0 0,-12 0 0,5 0 0,-7 0 0,-6 5 0,5-4 0,-11 4 0,5 0 0,-6-4 0,0 9 0,0-9 0,0 4 0,0 0 0,6-4 0,-5 4 0,11-5 0,-5 0 0,6 0 0,7 0 0,-5 0 0,5 0 0,-7 0 0,-6 0 0,5 0 0,-11 0 0,5 0 0,-6 0 0,0 0 0,0 0 0,-1 0 0,1 0 0,0-5 0,-1-1 0,-3-5 0,3-6 0,-4 4 0,11-15 0,-10 15 0,8-9 0,-9 16 0,0-4 0,-1 4 0,0-1 0,-4 7 0,3 6 0,-4 4 0,5-4 0,-4 3 0,4-3 0,0 0 0,-4 3 0,4-8 0,-5 3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21:26.99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4122 721 24575,'-51'0'0,"1"0"-9831,-38 0 8341,10 0 3534,-1 0-2044,-9 0 1603,7 0-1603,2 0 0,-7 0 0,24 0 0,10 0 0,-4 0 0,-39 0 0,43 0 0,-1 0 0,-3 0 0,2 0 0,-17 0 0,-6 0 0,19-7 0,15 0 0,-3-7 0,13 2 0,0-7 0,8 6 6344,2-10-6344,10 10 983,-4-4-983,6 6 347,0 0-347,0 0 0,0 0 0,-6 0 0,-1-1 0,-1-6 0,-11 4 0,9-4 0,-17-1 0,12 0 0,-12-1 0,5-5 0,-7 11 0,7-11 0,-5 5 0,5 0 0,0-4 0,-5 9 0,12-8 0,-12 9 0,12-9 0,-6 9 0,8-9 0,6 10 0,-5-5 0,10 1 0,-4 4 0,10-4 0,-3 6 0,4 0 0,0 0 0,-4 0 0,5 0 0,-6 1 0,1 4 0,0 2 0,-1 4 0,-5 0-6784,4 0 6784,-11 0 0,10 0 0,-9 0 0,3 0 0,-5 0 0,0 0 0,-8-6 0,-1 4 0,-6-4 0,-1 6 6784,0-6-6784,0 5 0,0-5 0,0 6 0,0 0 0,1 0 0,6 0 0,1 0 0,14 0 0,-5 0 0,-6 0 0,8 0 0,-13 0 0,16 0 0,-1 0 0,2 0 0,6 0 0,0 0 0,1 0 0,4 5 0,-4 1 0,4 5 0,-5 0 0,-6 0 0,5 0 0,-11 1 0,10-1 0,-10 1 0,11-1 0,-5 0 0,0-5 0,9 4 0,-8-4 0,10 0 0,-5 4 0,0-4 0,0 5 0,-6 0 0,5 0 0,-5 1 0,6-1 0,-1 0 0,1 0 0,0 0 0,0-1 0,5 1 0,-4 6 0,3-5 0,-5 11 0,6-11 0,-5 11 0,5-11 0,-6 11 0,-5-10 0,4 4 0,-4-6 0,6 0 0,0-5 0,0 4 0,-1-9 0,1 9 0,0-9 0,0 9 0,0-9 0,0 9 0,-6-4 0,-1 6 0,-7 0 0,-10 5 0,8-3 0,-8 3 0,11-5 0,0 0 0,5 0 0,2-5 0,6-3 0,0 1 0,0-3 0,1 2 0,-1-4 0,0 0 0,0 5 0,1-4 0,-1 4 0,0-5 0,5 5 0,2 0 0,4 0 0,0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21:26.99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21:26.9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4414 1 24575,'-31'13'0,"-25"24"0,-8 9 0,19-15 0,-1 1-722,-24 22 1,2-1 721,-2 3 0,16-11 469,-9 2-469,18-11 239,2 5-239,19-20 0,4 3 0,8-7 735,2-4-735,9 3 0,-4 1 0,-6-9 0,9 7 0,-9-9 0,11 5 0,0 0 0,0 0 0,-11 0 0,8-1 0,-12 1 0,9 0 0,-10 0 0,-3 0 0,-5 1 0,-18 12 0,13-9 0,-13 9 0,11-11 0,5-1 0,-5 0 0,6 0 0,1 0 0,0-5 0,-8 4 0,6-9 0,-12 4 0,12-1 0,-5-4 0,0 5 0,5-6 0,0 0 0,9 0 0,6 0 0,0 0 0,1 0 0,-1 0 0,0 0 0,1 0 0,-7 0 0,-2 0 0,-12 0 0,5 0 0,-5 0 0,0 0 0,5 0 0,-6 0 0,8 0 0,-7 0 0,5 0 0,-5 0 0,7 0 0,5 0 0,-4 0 0,5 0 0,-6 0 0,5 0 0,-4 0 0,5 0 0,-1 0 0,2 0 0,1 0 0,3 0 0,-10 0 0,11 0 0,-5 0 0,6 0 0,1 0 0,-1 0 0,-5 0 0,-2 0 0,-14 0 0,6 0 0,-5 0 0,2 0 0,3 0 0,3 0 0,11 4 0,3 2 0,3 5 0,-5 0 0,-1 5 0,-5 3 0,-2 5 0,-5 0 0,-1 0 0,1 0 0,0 0 0,-1 0 0,7-5 0,-5-2 0,5 0 0,-7 2 0,-6 0 0,5 4 0,-20-2 0,11 5 0,-13 2 0,0-7 0,7 4 0,-7-10 0,0 5 0,13-8 0,-11 2 0,20-7 0,-6 4 0,8-10 0,0 5 0,5-6 0,2 0 0,6 0 0,-6 0 0,5 0 0,-5 0 0,0 0 0,-1 0 0,-1 0 0,-4 0 0,5 0 0,-6 0 0,-1 0 0,1 0 0,6 0 0,-5 0 0,5-5 0,-6 4 0,7-9 0,0 9 0,6-9 0,0 8 0,-6-8 0,4 4 0,-10-6 0,11 1 0,-11-2 0,10 2 0,-4-6 0,0 4 0,4-4 0,-4 5 0,0 0 0,4 1 0,-10-1 0,10-5 0,-4 4 0,0-5 0,4 7 0,-10-1 0,10-5 0,-4 4 0,0-4 0,4 0 0,-4 4 0,5-10 0,0 4 0,-6 0 0,-1-14 0,1 17 0,-5-13 0,10 12 0,-4 4 0,-1-4 0,6 6 0,-5 4 0,6-3 0,5 4 0,-4 0 0,9-4 0,-9 9 0,8-9 0,-2 4 0,-1 0 0,3-4 0,-7 4 0,2-5 0,1-1 0,-4 6 0,4-4 0,-5 4 0,0 0 0,5-4 0,-4 9 0,4-9 0,-5 9 0,0-9 0,0 4 0,0 0 0,0-3 0,0 7 0,0-7 0,0 7 0,0-8 0,0 9 0,0-8 0,0 8 0,1-4 0,-1 5 0,1 0 0,-1 0 0,1 0 0,4 4 0,2-3 0,4 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06:21.4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4122 721 24575,'-51'0'0,"1"0"-9831,-38 0 8341,10 0 3534,-1 0-2044,-9 0 1603,7 0-1603,2 0 0,-7 0 0,24 0 0,10 0 0,-4 0 0,-39 0 0,43 0 0,-1 0 0,-3 0 0,2 0 0,-17 0 0,-6 0 0,19-7 0,15 0 0,-3-7 0,13 2 0,0-7 0,8 6 6344,2-10-6344,10 10 983,-4-4-983,6 6 347,0 0-347,0 0 0,0 0 0,-6 0 0,-1-1 0,-1-6 0,-11 4 0,9-4 0,-17-1 0,12 0 0,-12-1 0,5-5 0,-7 11 0,7-11 0,-5 5 0,5 0 0,0-4 0,-5 9 0,12-8 0,-12 9 0,12-9 0,-6 9 0,8-9 0,6 10 0,-5-5 0,10 1 0,-4 4 0,10-4 0,-3 6 0,4 0 0,0 0 0,-4 0 0,5 0 0,-6 1 0,1 4 0,0 2 0,-1 4 0,-5 0-6784,4 0 6784,-11 0 0,10 0 0,-9 0 0,3 0 0,-5 0 0,0 0 0,-8-6 0,-1 4 0,-6-4 0,-1 6 6784,0-6-6784,0 5 0,0-5 0,0 6 0,0 0 0,1 0 0,6 0 0,1 0 0,14 0 0,-5 0 0,-6 0 0,8 0 0,-13 0 0,16 0 0,-1 0 0,2 0 0,6 0 0,0 0 0,1 0 0,4 5 0,-4 1 0,4 5 0,-5 0 0,-6 0 0,5 0 0,-11 1 0,10-1 0,-10 1 0,11-1 0,-5 0 0,0-5 0,9 4 0,-8-4 0,10 0 0,-5 4 0,0-4 0,0 5 0,-6 0 0,5 0 0,-5 1 0,6-1 0,-1 0 0,1 0 0,0 0 0,0-1 0,5 1 0,-4 6 0,3-5 0,-5 11 0,6-11 0,-5 11 0,5-11 0,-6 11 0,-5-10 0,4 4 0,-4-6 0,6 0 0,0-5 0,0 4 0,-1-9 0,1 9 0,0-9 0,0 9 0,0-9 0,0 9 0,-6-4 0,-1 6 0,-7 0 0,-10 5 0,8-3 0,-8 3 0,11-5 0,0 0 0,5 0 0,2-5 0,6-3 0,0 1 0,0-3 0,1 2 0,-1-4 0,0 0 0,0 5 0,1-4 0,-1 4 0,0-5 0,5 5 0,2 0 0,4 0 0,0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21:26.9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06:24.3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06:28.5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4414 1 24575,'-31'13'0,"-25"24"0,-8 9 0,19-15 0,-1 1-722,-24 22 1,2-1 721,-2 3 0,16-11 469,-9 2-469,18-11 239,2 5-239,19-20 0,4 3 0,8-7 735,2-4-735,9 3 0,-4 1 0,-6-9 0,9 7 0,-9-9 0,11 5 0,0 0 0,0 0 0,-11 0 0,8-1 0,-12 1 0,9 0 0,-10 0 0,-3 0 0,-5 1 0,-18 12 0,13-9 0,-13 9 0,11-11 0,5-1 0,-5 0 0,6 0 0,1 0 0,0-5 0,-8 4 0,6-9 0,-12 4 0,12-1 0,-5-4 0,0 5 0,5-6 0,0 0 0,9 0 0,6 0 0,0 0 0,1 0 0,-1 0 0,0 0 0,1 0 0,-7 0 0,-2 0 0,-12 0 0,5 0 0,-5 0 0,0 0 0,5 0 0,-6 0 0,8 0 0,-7 0 0,5 0 0,-5 0 0,7 0 0,5 0 0,-4 0 0,5 0 0,-6 0 0,5 0 0,-4 0 0,5 0 0,-1 0 0,2 0 0,1 0 0,3 0 0,-10 0 0,11 0 0,-5 0 0,6 0 0,1 0 0,-1 0 0,-5 0 0,-2 0 0,-14 0 0,6 0 0,-5 0 0,2 0 0,3 0 0,3 0 0,11 4 0,3 2 0,3 5 0,-5 0 0,-1 5 0,-5 3 0,-2 5 0,-5 0 0,-1 0 0,1 0 0,0 0 0,-1 0 0,7-5 0,-5-2 0,5 0 0,-7 2 0,-6 0 0,5 4 0,-20-2 0,11 5 0,-13 2 0,0-7 0,7 4 0,-7-10 0,0 5 0,13-8 0,-11 2 0,20-7 0,-6 4 0,8-10 0,0 5 0,5-6 0,2 0 0,6 0 0,-6 0 0,5 0 0,-5 0 0,0 0 0,-1 0 0,-1 0 0,-4 0 0,5 0 0,-6 0 0,-1 0 0,1 0 0,6 0 0,-5 0 0,5-5 0,-6 4 0,7-9 0,0 9 0,6-9 0,0 8 0,-6-8 0,4 4 0,-10-6 0,11 1 0,-11-2 0,10 2 0,-4-6 0,0 4 0,4-4 0,-4 5 0,0 0 0,4 1 0,-10-1 0,10-5 0,-4 4 0,0-5 0,4 7 0,-10-1 0,10-5 0,-4 4 0,0-4 0,4 0 0,-4 4 0,5-10 0,0 4 0,-6 0 0,-1-14 0,1 17 0,-5-13 0,10 12 0,-4 4 0,-1-4 0,6 6 0,-5 4 0,6-3 0,5 4 0,-4 0 0,9-4 0,-9 9 0,8-9 0,-2 4 0,-1 0 0,3-4 0,-7 4 0,2-5 0,1-1 0,-4 6 0,4-4 0,-5 4 0,0 0 0,5-4 0,-4 9 0,4-9 0,-5 9 0,0-9 0,0 4 0,0 0 0,0-3 0,0 7 0,0-7 0,0 7 0,0-8 0,0 9 0,0-8 0,0 8 0,1-4 0,-1 5 0,1 0 0,-1 0 0,1 0 0,4 4 0,2-3 0,4 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07:07.4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08:29.2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13:48.21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4122 721 24575,'-51'0'0,"1"0"-9831,-38 0 8341,10 0 3534,-1 0-2044,-9 0 1603,7 0-1603,2 0 0,-7 0 0,24 0 0,10 0 0,-4 0 0,-39 0 0,43 0 0,-1 0 0,-3 0 0,2 0 0,-17 0 0,-6 0 0,19-7 0,15 0 0,-3-7 0,13 2 0,0-7 0,8 6 6344,2-10-6344,10 10 983,-4-4-983,6 6 347,0 0-347,0 0 0,0 0 0,-6 0 0,-1-1 0,-1-6 0,-11 4 0,9-4 0,-17-1 0,12 0 0,-12-1 0,5-5 0,-7 11 0,7-11 0,-5 5 0,5 0 0,0-4 0,-5 9 0,12-8 0,-12 9 0,12-9 0,-6 9 0,8-9 0,6 10 0,-5-5 0,10 1 0,-4 4 0,10-4 0,-3 6 0,4 0 0,0 0 0,-4 0 0,5 0 0,-6 1 0,1 4 0,0 2 0,-1 4 0,-5 0-6784,4 0 6784,-11 0 0,10 0 0,-9 0 0,3 0 0,-5 0 0,0 0 0,-8-6 0,-1 4 0,-6-4 0,-1 6 6784,0-6-6784,0 5 0,0-5 0,0 6 0,0 0 0,1 0 0,6 0 0,1 0 0,14 0 0,-5 0 0,-6 0 0,8 0 0,-13 0 0,16 0 0,-1 0 0,2 0 0,6 0 0,0 0 0,1 0 0,4 5 0,-4 1 0,4 5 0,-5 0 0,-6 0 0,5 0 0,-11 1 0,10-1 0,-10 1 0,11-1 0,-5 0 0,0-5 0,9 4 0,-8-4 0,10 0 0,-5 4 0,0-4 0,0 5 0,-6 0 0,5 0 0,-5 1 0,6-1 0,-1 0 0,1 0 0,0 0 0,0-1 0,5 1 0,-4 6 0,3-5 0,-5 11 0,6-11 0,-5 11 0,5-11 0,-6 11 0,-5-10 0,4 4 0,-4-6 0,6 0 0,0-5 0,0 4 0,-1-9 0,1 9 0,0-9 0,0 9 0,0-9 0,0 9 0,-6-4 0,-1 6 0,-7 0 0,-10 5 0,8-3 0,-8 3 0,11-5 0,0 0 0,5 0 0,2-5 0,6-3 0,0 1 0,0-3 0,1 2 0,-1-4 0,0 0 0,0 5 0,1-4 0,-1 4 0,0-5 0,5 5 0,2 0 0,4 0 0,0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13:48.21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0T16:13:48.2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4414 1 24575,'-31'13'0,"-25"24"0,-8 9 0,19-15 0,-1 1-722,-24 22 1,2-1 721,-2 3 0,16-11 469,-9 2-469,18-11 239,2 5-239,19-20 0,4 3 0,8-7 735,2-4-735,9 3 0,-4 1 0,-6-9 0,9 7 0,-9-9 0,11 5 0,0 0 0,0 0 0,-11 0 0,8-1 0,-12 1 0,9 0 0,-10 0 0,-3 0 0,-5 1 0,-18 12 0,13-9 0,-13 9 0,11-11 0,5-1 0,-5 0 0,6 0 0,1 0 0,0-5 0,-8 4 0,6-9 0,-12 4 0,12-1 0,-5-4 0,0 5 0,5-6 0,0 0 0,9 0 0,6 0 0,0 0 0,1 0 0,-1 0 0,0 0 0,1 0 0,-7 0 0,-2 0 0,-12 0 0,5 0 0,-5 0 0,0 0 0,5 0 0,-6 0 0,8 0 0,-7 0 0,5 0 0,-5 0 0,7 0 0,5 0 0,-4 0 0,5 0 0,-6 0 0,5 0 0,-4 0 0,5 0 0,-1 0 0,2 0 0,1 0 0,3 0 0,-10 0 0,11 0 0,-5 0 0,6 0 0,1 0 0,-1 0 0,-5 0 0,-2 0 0,-14 0 0,6 0 0,-5 0 0,2 0 0,3 0 0,3 0 0,11 4 0,3 2 0,3 5 0,-5 0 0,-1 5 0,-5 3 0,-2 5 0,-5 0 0,-1 0 0,1 0 0,0 0 0,-1 0 0,7-5 0,-5-2 0,5 0 0,-7 2 0,-6 0 0,5 4 0,-20-2 0,11 5 0,-13 2 0,0-7 0,7 4 0,-7-10 0,0 5 0,13-8 0,-11 2 0,20-7 0,-6 4 0,8-10 0,0 5 0,5-6 0,2 0 0,6 0 0,-6 0 0,5 0 0,-5 0 0,0 0 0,-1 0 0,-1 0 0,-4 0 0,5 0 0,-6 0 0,-1 0 0,1 0 0,6 0 0,-5 0 0,5-5 0,-6 4 0,7-9 0,0 9 0,6-9 0,0 8 0,-6-8 0,4 4 0,-10-6 0,11 1 0,-11-2 0,10 2 0,-4-6 0,0 4 0,4-4 0,-4 5 0,0 0 0,4 1 0,-10-1 0,10-5 0,-4 4 0,0-5 0,4 7 0,-10-1 0,10-5 0,-4 4 0,0-4 0,4 0 0,-4 4 0,5-10 0,0 4 0,-6 0 0,-1-14 0,1 17 0,-5-13 0,10 12 0,-4 4 0,-1-4 0,6 6 0,-5 4 0,6-3 0,5 4 0,-4 0 0,9-4 0,-9 9 0,8-9 0,-2 4 0,-1 0 0,3-4 0,-7 4 0,2-5 0,1-1 0,-4 6 0,4-4 0,-5 4 0,0 0 0,5-4 0,-4 9 0,4-9 0,-5 9 0,0-9 0,0 4 0,0 0 0,0-3 0,0 7 0,0-7 0,0 7 0,0-8 0,0 9 0,0-8 0,0 8 0,1-4 0,-1 5 0,1 0 0,-1 0 0,1 0 0,4 4 0,2-3 0,4 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2B4E4-2A54-FF4A-866B-18214B394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3123F2-4107-9B42-AA7B-2E87C3C0C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8D281-2B83-0D44-8D13-D0514B105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0246-FA0C-4041-89E6-BDA9A20C26E9}" type="datetimeFigureOut">
              <a:rPr lang="en-US" smtClean="0"/>
              <a:t>2/10/21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B106C-D103-B444-B4EE-1B3D3596C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0BFCF-EDC3-E245-B819-F3EF176F1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929A-AAA0-EA42-8D9F-8CE5817A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0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50685-CFF5-7C4C-9C82-B521E0925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A5C410-A287-4444-81EF-A92B8EFF9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5B4E1-EEB5-BA45-B014-CE4FE31AA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0246-FA0C-4041-89E6-BDA9A20C26E9}" type="datetimeFigureOut">
              <a:rPr lang="en-US" smtClean="0"/>
              <a:t>2/10/21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207AC-418D-2643-AE6F-33D842BDF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36DD9-CF3D-B441-9DF6-7B8691819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929A-AAA0-EA42-8D9F-8CE5817A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6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CE6D87-B1F7-D447-8506-E402BE0DDC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06D4EF-B7B3-4341-8F70-196218884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CFC58-AC56-274B-AC8F-9FBC8C8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0246-FA0C-4041-89E6-BDA9A20C26E9}" type="datetimeFigureOut">
              <a:rPr lang="en-US" smtClean="0"/>
              <a:t>2/10/21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29C25-B8E6-4E41-A1B0-795192187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3A74F-E794-5245-B1F7-0E221A703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929A-AAA0-EA42-8D9F-8CE5817A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8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354D6-D9C8-1147-98DA-1597F18EA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48C14-4972-E449-8892-72897EF9C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7FDC9-1D36-044C-8954-D709844FC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0246-FA0C-4041-89E6-BDA9A20C26E9}" type="datetimeFigureOut">
              <a:rPr lang="en-US" smtClean="0"/>
              <a:t>2/10/21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28C0C-1B18-4846-9472-EA94A6F9C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8D3FC-1317-234E-9D8D-6C66729E0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929A-AAA0-EA42-8D9F-8CE5817A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9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EE19-0210-B546-9ABF-A4BA0E734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256DA-AFCF-5B4E-8D39-C0DDFCB77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B12F6-1E66-2647-AE92-071CA6EFA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0246-FA0C-4041-89E6-BDA9A20C26E9}" type="datetimeFigureOut">
              <a:rPr lang="en-US" smtClean="0"/>
              <a:t>2/10/21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4F7B1-A92C-4D46-960E-401A34AF1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B9313-81B2-4F48-BD18-1E096C038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929A-AAA0-EA42-8D9F-8CE5817A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0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681AC-5471-2D46-A3DD-7B3344D55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3DF64-4E0B-F841-98A3-54B563023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69C4C-49BB-F443-8D3C-93EFA0929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B7418-C519-1D42-806E-06277A439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0246-FA0C-4041-89E6-BDA9A20C26E9}" type="datetimeFigureOut">
              <a:rPr lang="en-US" smtClean="0"/>
              <a:t>2/10/21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1205D-71D7-734D-B77A-5122C5DC8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E751B-7F4A-D344-9A30-B2E6AD5EA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929A-AAA0-EA42-8D9F-8CE5817A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97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9B6EA-C793-EE4C-82F7-F0CA6913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B9586-5088-7544-BEB7-51ED4196B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700643-F28F-D84E-9546-D9C441B02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FC11AE-8285-8D40-89F0-F12297AB4E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9A066-FB54-BE42-AAEA-D9D716CCE2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EC8E9B-6248-CF42-94E6-2F7FE519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0246-FA0C-4041-89E6-BDA9A20C26E9}" type="datetimeFigureOut">
              <a:rPr lang="en-US" smtClean="0"/>
              <a:t>2/10/21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34AD4F-6D72-5D48-9814-C5BE09CE5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79B651-4281-624A-91A4-82881517B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929A-AAA0-EA42-8D9F-8CE5817A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A3275-7D67-C641-B607-3AFF1C69C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62B8A-C9C1-904A-8B72-EFE93C4B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0246-FA0C-4041-89E6-BDA9A20C26E9}" type="datetimeFigureOut">
              <a:rPr lang="en-US" smtClean="0"/>
              <a:t>2/10/21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D0D064-FD34-7F47-84E1-8693CC2B9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B53080-06CB-EE4D-B40D-CCECEEA8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929A-AAA0-EA42-8D9F-8CE5817A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5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2E46A0-CDB4-3249-A532-AF6C19EB8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0246-FA0C-4041-89E6-BDA9A20C26E9}" type="datetimeFigureOut">
              <a:rPr lang="en-US" smtClean="0"/>
              <a:t>2/10/21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43A230-A92C-FE4E-8FB5-C4844DDC5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7BD17-999A-D947-B331-8429269A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929A-AAA0-EA42-8D9F-8CE5817A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4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EAE55-BC1D-AA43-820C-D5C522A23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5E204-B1F6-304B-8B3B-C15283870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41598C-932E-7540-B8CC-DA282F344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4747F-7C72-6245-B1ED-5BD4B66EF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0246-FA0C-4041-89E6-BDA9A20C26E9}" type="datetimeFigureOut">
              <a:rPr lang="en-US" smtClean="0"/>
              <a:t>2/10/21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AB4E5-BF84-EA45-AED6-CC28CE699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44A44-A81B-CD45-B5DE-B0FEECF35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929A-AAA0-EA42-8D9F-8CE5817A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3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95CC5-F3A3-7843-BAF8-D1634EDB9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B8A686-7BE4-DD44-BF77-136BFA985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0A6352-45BA-7142-AD59-49A108E1A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5D25E-413C-A140-8CAE-2BBD76735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0246-FA0C-4041-89E6-BDA9A20C26E9}" type="datetimeFigureOut">
              <a:rPr lang="en-US" smtClean="0"/>
              <a:t>2/10/21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B46633-4FFF-3A49-B20B-6541FACDC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EF75E-6CCF-2B42-BC7F-356EF4D90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929A-AAA0-EA42-8D9F-8CE5817A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1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D01FC3-9193-6740-B483-242DFB7BE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4936F0-6596-7D43-BCD4-3A0903C10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05116-1A7B-8C45-9348-E6D35EEAE6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10246-FA0C-4041-89E6-BDA9A20C26E9}" type="datetimeFigureOut">
              <a:rPr lang="en-US" smtClean="0"/>
              <a:t>2/10/21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0176C-1DFF-534F-BFDF-0FFFC79D4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20BDA-9256-1043-896A-312729D8D6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929A-AAA0-EA42-8D9F-8CE5817A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5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customXml" Target="../ink/ink8.xml"/><Relationship Id="rId18" Type="http://schemas.openxmlformats.org/officeDocument/2006/relationships/customXml" Target="../ink/ink13.xml"/><Relationship Id="rId3" Type="http://schemas.openxmlformats.org/officeDocument/2006/relationships/image" Target="../media/image1.png"/><Relationship Id="rId21" Type="http://schemas.openxmlformats.org/officeDocument/2006/relationships/customXml" Target="../ink/ink16.xml"/><Relationship Id="rId7" Type="http://schemas.openxmlformats.org/officeDocument/2006/relationships/image" Target="../media/image3.png"/><Relationship Id="rId12" Type="http://schemas.openxmlformats.org/officeDocument/2006/relationships/customXml" Target="../ink/ink7.xml"/><Relationship Id="rId17" Type="http://schemas.openxmlformats.org/officeDocument/2006/relationships/customXml" Target="../ink/ink12.xml"/><Relationship Id="rId25" Type="http://schemas.openxmlformats.org/officeDocument/2006/relationships/customXml" Target="../ink/ink20.xml"/><Relationship Id="rId2" Type="http://schemas.openxmlformats.org/officeDocument/2006/relationships/customXml" Target="../ink/ink1.xml"/><Relationship Id="rId16" Type="http://schemas.openxmlformats.org/officeDocument/2006/relationships/customXml" Target="../ink/ink11.xml"/><Relationship Id="rId20" Type="http://schemas.openxmlformats.org/officeDocument/2006/relationships/customXml" Target="../ink/ink1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customXml" Target="../ink/ink6.xml"/><Relationship Id="rId24" Type="http://schemas.openxmlformats.org/officeDocument/2006/relationships/customXml" Target="../ink/ink19.xml"/><Relationship Id="rId5" Type="http://schemas.openxmlformats.org/officeDocument/2006/relationships/image" Target="../media/image2.png"/><Relationship Id="rId15" Type="http://schemas.openxmlformats.org/officeDocument/2006/relationships/customXml" Target="../ink/ink10.xml"/><Relationship Id="rId23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customXml" Target="../ink/ink14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9.xml"/><Relationship Id="rId22" Type="http://schemas.openxmlformats.org/officeDocument/2006/relationships/customXml" Target="../ink/ink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1A56080-A997-FB42-91BE-ACEFCC9E374E}"/>
              </a:ext>
            </a:extLst>
          </p:cNvPr>
          <p:cNvSpPr txBox="1"/>
          <p:nvPr/>
        </p:nvSpPr>
        <p:spPr>
          <a:xfrm>
            <a:off x="2586901" y="4087786"/>
            <a:ext cx="1449659" cy="369332"/>
          </a:xfrm>
          <a:prstGeom prst="rect">
            <a:avLst/>
          </a:prstGeom>
          <a:noFill/>
          <a:ln w="5080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AIMuhf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7059BD6-7A3A-F74F-BC56-FB53AACA8874}"/>
                  </a:ext>
                </a:extLst>
              </p14:cNvPr>
              <p14:cNvContentPartPr/>
              <p14:nvPr/>
            </p14:nvContentPartPr>
            <p14:xfrm>
              <a:off x="4063171" y="4253676"/>
              <a:ext cx="2910960" cy="27720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7059BD6-7A3A-F74F-BC56-FB53AACA88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54171" y="4245036"/>
                <a:ext cx="2928600" cy="29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CBBB919F-A05A-A24B-964D-6BBD68777248}"/>
                  </a:ext>
                </a:extLst>
              </p14:cNvPr>
              <p14:cNvContentPartPr/>
              <p14:nvPr/>
            </p14:nvContentPartPr>
            <p14:xfrm>
              <a:off x="1105771" y="3957756"/>
              <a:ext cx="1483920" cy="25956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CBBB919F-A05A-A24B-964D-6BBD6877724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01451" y="3953436"/>
                <a:ext cx="1492560" cy="26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EDD59EA6-BE90-D344-BDF3-B06F44F5D722}"/>
                  </a:ext>
                </a:extLst>
              </p14:cNvPr>
              <p14:cNvContentPartPr/>
              <p14:nvPr/>
            </p14:nvContentPartPr>
            <p14:xfrm>
              <a:off x="2583571" y="4344396"/>
              <a:ext cx="360" cy="3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EDD59EA6-BE90-D344-BDF3-B06F44F5D72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79251" y="4340076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6295888-14E3-7343-AEF4-27928BA104D9}"/>
                  </a:ext>
                </a:extLst>
              </p14:cNvPr>
              <p14:cNvContentPartPr/>
              <p14:nvPr/>
            </p14:nvContentPartPr>
            <p14:xfrm>
              <a:off x="982291" y="4356276"/>
              <a:ext cx="1589400" cy="51588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6295888-14E3-7343-AEF4-27928BA104D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77971" y="4351956"/>
                <a:ext cx="1598040" cy="52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2F363F82-236B-FC41-9924-604FF7C6490F}"/>
                  </a:ext>
                </a:extLst>
              </p14:cNvPr>
              <p14:cNvContentPartPr/>
              <p14:nvPr/>
            </p14:nvContentPartPr>
            <p14:xfrm>
              <a:off x="3186480" y="-1201680"/>
              <a:ext cx="360" cy="36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2F363F82-236B-FC41-9924-604FF7C6490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82160" y="-1206000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A59FB7E9-036E-DE4A-BC91-F1F0DC62560E}"/>
                  </a:ext>
                </a:extLst>
              </p14:cNvPr>
              <p14:cNvContentPartPr/>
              <p14:nvPr/>
            </p14:nvContentPartPr>
            <p14:xfrm>
              <a:off x="6807811" y="4969356"/>
              <a:ext cx="360" cy="36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A59FB7E9-036E-DE4A-BC91-F1F0DC62560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03491" y="4965036"/>
                <a:ext cx="9000" cy="900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F9AF7ACA-B464-064C-985F-F87E9088B264}"/>
              </a:ext>
            </a:extLst>
          </p:cNvPr>
          <p:cNvSpPr txBox="1"/>
          <p:nvPr/>
        </p:nvSpPr>
        <p:spPr>
          <a:xfrm>
            <a:off x="1008315" y="1561239"/>
            <a:ext cx="1465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Power and USB cables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6364860-FAC5-AA47-ABC0-095136598BF7}"/>
              </a:ext>
            </a:extLst>
          </p:cNvPr>
          <p:cNvSpPr txBox="1"/>
          <p:nvPr/>
        </p:nvSpPr>
        <p:spPr>
          <a:xfrm>
            <a:off x="8701680" y="1561558"/>
            <a:ext cx="146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Dummy Load</a:t>
            </a: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3787F4EF-A7E3-D644-AB7C-0D33232FD911}"/>
              </a:ext>
            </a:extLst>
          </p:cNvPr>
          <p:cNvSpPr/>
          <p:nvPr/>
        </p:nvSpPr>
        <p:spPr>
          <a:xfrm>
            <a:off x="7000742" y="4161516"/>
            <a:ext cx="396240" cy="182880"/>
          </a:xfrm>
          <a:custGeom>
            <a:avLst/>
            <a:gdLst>
              <a:gd name="connsiteX0" fmla="*/ 396240 w 396240"/>
              <a:gd name="connsiteY0" fmla="*/ 106680 h 182880"/>
              <a:gd name="connsiteX1" fmla="*/ 289560 w 396240"/>
              <a:gd name="connsiteY1" fmla="*/ 0 h 182880"/>
              <a:gd name="connsiteX2" fmla="*/ 198120 w 396240"/>
              <a:gd name="connsiteY2" fmla="*/ 167640 h 182880"/>
              <a:gd name="connsiteX3" fmla="*/ 106680 w 396240"/>
              <a:gd name="connsiteY3" fmla="*/ 45720 h 182880"/>
              <a:gd name="connsiteX4" fmla="*/ 0 w 396240"/>
              <a:gd name="connsiteY4" fmla="*/ 182880 h 182880"/>
              <a:gd name="connsiteX5" fmla="*/ 0 w 396240"/>
              <a:gd name="connsiteY5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240" h="182880">
                <a:moveTo>
                  <a:pt x="396240" y="106680"/>
                </a:moveTo>
                <a:lnTo>
                  <a:pt x="289560" y="0"/>
                </a:lnTo>
                <a:lnTo>
                  <a:pt x="198120" y="167640"/>
                </a:lnTo>
                <a:lnTo>
                  <a:pt x="106680" y="45720"/>
                </a:lnTo>
                <a:lnTo>
                  <a:pt x="0" y="182880"/>
                </a:lnTo>
                <a:lnTo>
                  <a:pt x="0" y="18288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C482EB-9D6F-9F4A-9402-DD7150DCEAB6}"/>
              </a:ext>
            </a:extLst>
          </p:cNvPr>
          <p:cNvSpPr txBox="1"/>
          <p:nvPr/>
        </p:nvSpPr>
        <p:spPr>
          <a:xfrm>
            <a:off x="2498970" y="1549980"/>
            <a:ext cx="1449659" cy="369332"/>
          </a:xfrm>
          <a:prstGeom prst="rect">
            <a:avLst/>
          </a:prstGeom>
          <a:noFill/>
          <a:ln w="5080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AIMuhf</a:t>
            </a:r>
            <a:endParaRPr lang="en-US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5BE3380-3D18-0745-8FE4-BE2B9DA8B808}"/>
              </a:ext>
            </a:extLst>
          </p:cNvPr>
          <p:cNvCxnSpPr>
            <a:cxnSpLocks/>
          </p:cNvCxnSpPr>
          <p:nvPr/>
        </p:nvCxnSpPr>
        <p:spPr>
          <a:xfrm>
            <a:off x="4300080" y="1750905"/>
            <a:ext cx="3622320" cy="0"/>
          </a:xfrm>
          <a:prstGeom prst="line">
            <a:avLst/>
          </a:prstGeom>
          <a:ln w="1206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3131712B-265F-F94C-B567-32A0765D2A73}"/>
                  </a:ext>
                </a:extLst>
              </p14:cNvPr>
              <p14:cNvContentPartPr/>
              <p14:nvPr/>
            </p14:nvContentPartPr>
            <p14:xfrm>
              <a:off x="1017840" y="1419950"/>
              <a:ext cx="1483920" cy="25956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3131712B-265F-F94C-B567-32A0765D2A7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13520" y="1415630"/>
                <a:ext cx="1492560" cy="26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28E799E5-6969-6848-B566-704AB02F0351}"/>
                  </a:ext>
                </a:extLst>
              </p14:cNvPr>
              <p14:cNvContentPartPr/>
              <p14:nvPr/>
            </p14:nvContentPartPr>
            <p14:xfrm>
              <a:off x="2495640" y="1806590"/>
              <a:ext cx="360" cy="36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28E799E5-6969-6848-B566-704AB02F035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491320" y="1802270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EFA9A37A-40CE-0740-88D3-5A851ED1031A}"/>
                  </a:ext>
                </a:extLst>
              </p14:cNvPr>
              <p14:cNvContentPartPr/>
              <p14:nvPr/>
            </p14:nvContentPartPr>
            <p14:xfrm>
              <a:off x="894360" y="1818470"/>
              <a:ext cx="1589400" cy="51588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EFA9A37A-40CE-0740-88D3-5A851ED1031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90040" y="1814150"/>
                <a:ext cx="1598040" cy="52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FD3095F5-8CAE-F247-B040-F2263A7C2ECA}"/>
                  </a:ext>
                </a:extLst>
              </p14:cNvPr>
              <p14:cNvContentPartPr/>
              <p14:nvPr/>
            </p14:nvContentPartPr>
            <p14:xfrm>
              <a:off x="6719880" y="2431550"/>
              <a:ext cx="360" cy="36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FD3095F5-8CAE-F247-B040-F2263A7C2EC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715560" y="2427230"/>
                <a:ext cx="9000" cy="9000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Freeform 34">
            <a:extLst>
              <a:ext uri="{FF2B5EF4-FFF2-40B4-BE49-F238E27FC236}">
                <a16:creationId xmlns:a16="http://schemas.microsoft.com/office/drawing/2014/main" id="{20C0BF56-C1A4-E24F-AC24-CAADC74DE98C}"/>
              </a:ext>
            </a:extLst>
          </p:cNvPr>
          <p:cNvSpPr/>
          <p:nvPr/>
        </p:nvSpPr>
        <p:spPr>
          <a:xfrm>
            <a:off x="3939960" y="1582785"/>
            <a:ext cx="396240" cy="182880"/>
          </a:xfrm>
          <a:custGeom>
            <a:avLst/>
            <a:gdLst>
              <a:gd name="connsiteX0" fmla="*/ 396240 w 396240"/>
              <a:gd name="connsiteY0" fmla="*/ 106680 h 182880"/>
              <a:gd name="connsiteX1" fmla="*/ 289560 w 396240"/>
              <a:gd name="connsiteY1" fmla="*/ 0 h 182880"/>
              <a:gd name="connsiteX2" fmla="*/ 198120 w 396240"/>
              <a:gd name="connsiteY2" fmla="*/ 167640 h 182880"/>
              <a:gd name="connsiteX3" fmla="*/ 106680 w 396240"/>
              <a:gd name="connsiteY3" fmla="*/ 45720 h 182880"/>
              <a:gd name="connsiteX4" fmla="*/ 0 w 396240"/>
              <a:gd name="connsiteY4" fmla="*/ 182880 h 182880"/>
              <a:gd name="connsiteX5" fmla="*/ 0 w 396240"/>
              <a:gd name="connsiteY5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240" h="182880">
                <a:moveTo>
                  <a:pt x="396240" y="106680"/>
                </a:moveTo>
                <a:lnTo>
                  <a:pt x="289560" y="0"/>
                </a:lnTo>
                <a:lnTo>
                  <a:pt x="198120" y="167640"/>
                </a:lnTo>
                <a:lnTo>
                  <a:pt x="106680" y="45720"/>
                </a:lnTo>
                <a:lnTo>
                  <a:pt x="0" y="182880"/>
                </a:lnTo>
                <a:lnTo>
                  <a:pt x="0" y="18288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2E469AC-7AAF-754D-A2FB-9C9FE5337448}"/>
              </a:ext>
            </a:extLst>
          </p:cNvPr>
          <p:cNvSpPr txBox="1"/>
          <p:nvPr/>
        </p:nvSpPr>
        <p:spPr>
          <a:xfrm>
            <a:off x="2513730" y="2776841"/>
            <a:ext cx="1449659" cy="369332"/>
          </a:xfrm>
          <a:prstGeom prst="rect">
            <a:avLst/>
          </a:prstGeom>
          <a:noFill/>
          <a:ln w="5080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AIMuhf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5B863C0B-6CAC-074E-BD63-A31AF854B711}"/>
                  </a:ext>
                </a:extLst>
              </p14:cNvPr>
              <p14:cNvContentPartPr/>
              <p14:nvPr/>
            </p14:nvContentPartPr>
            <p14:xfrm>
              <a:off x="3991890" y="2925973"/>
              <a:ext cx="2910960" cy="27720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5B863C0B-6CAC-074E-BD63-A31AF854B7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82890" y="2917333"/>
                <a:ext cx="2928600" cy="294840"/>
              </a:xfrm>
              <a:prstGeom prst="rect">
                <a:avLst/>
              </a:prstGeom>
            </p:spPr>
          </p:pic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04CC51B-0E53-9345-9202-6D19756555CD}"/>
              </a:ext>
            </a:extLst>
          </p:cNvPr>
          <p:cNvCxnSpPr>
            <a:cxnSpLocks/>
          </p:cNvCxnSpPr>
          <p:nvPr/>
        </p:nvCxnSpPr>
        <p:spPr>
          <a:xfrm>
            <a:off x="6890520" y="2942731"/>
            <a:ext cx="3622320" cy="0"/>
          </a:xfrm>
          <a:prstGeom prst="line">
            <a:avLst/>
          </a:prstGeom>
          <a:ln w="1206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BB6953C7-DC94-7A41-9522-1F554FB1F22B}"/>
                  </a:ext>
                </a:extLst>
              </p14:cNvPr>
              <p14:cNvContentPartPr/>
              <p14:nvPr/>
            </p14:nvContentPartPr>
            <p14:xfrm>
              <a:off x="1032600" y="2646811"/>
              <a:ext cx="1483920" cy="25956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BB6953C7-DC94-7A41-9522-1F554FB1F22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28280" y="2642491"/>
                <a:ext cx="1492560" cy="26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66A675BB-5562-0144-A7F7-C38172FBFF42}"/>
                  </a:ext>
                </a:extLst>
              </p14:cNvPr>
              <p14:cNvContentPartPr/>
              <p14:nvPr/>
            </p14:nvContentPartPr>
            <p14:xfrm>
              <a:off x="2510400" y="3033451"/>
              <a:ext cx="360" cy="36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66A675BB-5562-0144-A7F7-C38172FBFF4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06080" y="3029131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87E9453C-07B7-F04E-90EF-3DF776C5B722}"/>
                  </a:ext>
                </a:extLst>
              </p14:cNvPr>
              <p14:cNvContentPartPr/>
              <p14:nvPr/>
            </p14:nvContentPartPr>
            <p14:xfrm>
              <a:off x="909120" y="3045331"/>
              <a:ext cx="1589400" cy="51588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87E9453C-07B7-F04E-90EF-3DF776C5B72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04800" y="3041011"/>
                <a:ext cx="1598040" cy="52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7E8DDC60-6F6F-D146-A6DA-DF805194B5A2}"/>
                  </a:ext>
                </a:extLst>
              </p14:cNvPr>
              <p14:cNvContentPartPr/>
              <p14:nvPr/>
            </p14:nvContentPartPr>
            <p14:xfrm>
              <a:off x="6734640" y="3658411"/>
              <a:ext cx="360" cy="36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7E8DDC60-6F6F-D146-A6DA-DF805194B5A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730320" y="3654091"/>
                <a:ext cx="9000" cy="9000"/>
              </a:xfrm>
              <a:prstGeom prst="rect">
                <a:avLst/>
              </a:prstGeom>
            </p:spPr>
          </p:pic>
        </mc:Fallback>
      </mc:AlternateContent>
      <p:sp>
        <p:nvSpPr>
          <p:cNvPr id="43" name="Freeform 42">
            <a:extLst>
              <a:ext uri="{FF2B5EF4-FFF2-40B4-BE49-F238E27FC236}">
                <a16:creationId xmlns:a16="http://schemas.microsoft.com/office/drawing/2014/main" id="{2F4D5DA3-5837-0342-89F7-5B8A1AD2304D}"/>
              </a:ext>
            </a:extLst>
          </p:cNvPr>
          <p:cNvSpPr/>
          <p:nvPr/>
        </p:nvSpPr>
        <p:spPr>
          <a:xfrm>
            <a:off x="6530400" y="2774611"/>
            <a:ext cx="396240" cy="182880"/>
          </a:xfrm>
          <a:custGeom>
            <a:avLst/>
            <a:gdLst>
              <a:gd name="connsiteX0" fmla="*/ 396240 w 396240"/>
              <a:gd name="connsiteY0" fmla="*/ 106680 h 182880"/>
              <a:gd name="connsiteX1" fmla="*/ 289560 w 396240"/>
              <a:gd name="connsiteY1" fmla="*/ 0 h 182880"/>
              <a:gd name="connsiteX2" fmla="*/ 198120 w 396240"/>
              <a:gd name="connsiteY2" fmla="*/ 167640 h 182880"/>
              <a:gd name="connsiteX3" fmla="*/ 106680 w 396240"/>
              <a:gd name="connsiteY3" fmla="*/ 45720 h 182880"/>
              <a:gd name="connsiteX4" fmla="*/ 0 w 396240"/>
              <a:gd name="connsiteY4" fmla="*/ 182880 h 182880"/>
              <a:gd name="connsiteX5" fmla="*/ 0 w 396240"/>
              <a:gd name="connsiteY5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240" h="182880">
                <a:moveTo>
                  <a:pt x="396240" y="106680"/>
                </a:moveTo>
                <a:lnTo>
                  <a:pt x="289560" y="0"/>
                </a:lnTo>
                <a:lnTo>
                  <a:pt x="198120" y="167640"/>
                </a:lnTo>
                <a:lnTo>
                  <a:pt x="106680" y="45720"/>
                </a:lnTo>
                <a:lnTo>
                  <a:pt x="0" y="182880"/>
                </a:lnTo>
                <a:lnTo>
                  <a:pt x="0" y="18288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4A92A67-7388-654D-8433-04A724DE396C}"/>
              </a:ext>
            </a:extLst>
          </p:cNvPr>
          <p:cNvCxnSpPr>
            <a:cxnSpLocks/>
          </p:cNvCxnSpPr>
          <p:nvPr/>
        </p:nvCxnSpPr>
        <p:spPr>
          <a:xfrm flipH="1">
            <a:off x="3959069" y="1806592"/>
            <a:ext cx="377132" cy="118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Left Brace 49">
            <a:extLst>
              <a:ext uri="{FF2B5EF4-FFF2-40B4-BE49-F238E27FC236}">
                <a16:creationId xmlns:a16="http://schemas.microsoft.com/office/drawing/2014/main" id="{C42785D7-D7C3-9949-89B3-369210CE9A5C}"/>
              </a:ext>
            </a:extLst>
          </p:cNvPr>
          <p:cNvSpPr/>
          <p:nvPr/>
        </p:nvSpPr>
        <p:spPr>
          <a:xfrm rot="16200000">
            <a:off x="3202634" y="4256264"/>
            <a:ext cx="295653" cy="1449299"/>
          </a:xfrm>
          <a:prstGeom prst="leftBrace">
            <a:avLst>
              <a:gd name="adj1" fmla="val 8333"/>
              <a:gd name="adj2" fmla="val 510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Left Brace 50">
            <a:extLst>
              <a:ext uri="{FF2B5EF4-FFF2-40B4-BE49-F238E27FC236}">
                <a16:creationId xmlns:a16="http://schemas.microsoft.com/office/drawing/2014/main" id="{F56150EF-DBC2-E14E-8635-D110E1B02C8B}"/>
              </a:ext>
            </a:extLst>
          </p:cNvPr>
          <p:cNvSpPr/>
          <p:nvPr/>
        </p:nvSpPr>
        <p:spPr>
          <a:xfrm rot="16200000">
            <a:off x="3078583" y="1606276"/>
            <a:ext cx="295653" cy="1449299"/>
          </a:xfrm>
          <a:prstGeom prst="leftBrace">
            <a:avLst>
              <a:gd name="adj1" fmla="val 8333"/>
              <a:gd name="adj2" fmla="val 510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Left Brace 51">
            <a:extLst>
              <a:ext uri="{FF2B5EF4-FFF2-40B4-BE49-F238E27FC236}">
                <a16:creationId xmlns:a16="http://schemas.microsoft.com/office/drawing/2014/main" id="{6EAF652E-F86D-D441-AC9C-31D4F8C78EC9}"/>
              </a:ext>
            </a:extLst>
          </p:cNvPr>
          <p:cNvSpPr/>
          <p:nvPr/>
        </p:nvSpPr>
        <p:spPr>
          <a:xfrm rot="16200000">
            <a:off x="4328028" y="1572934"/>
            <a:ext cx="291624" cy="4020000"/>
          </a:xfrm>
          <a:prstGeom prst="leftBrace">
            <a:avLst>
              <a:gd name="adj1" fmla="val 8333"/>
              <a:gd name="adj2" fmla="val 510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30BEE8-4316-BA44-87F8-B0515815E4F3}"/>
              </a:ext>
            </a:extLst>
          </p:cNvPr>
          <p:cNvSpPr txBox="1"/>
          <p:nvPr/>
        </p:nvSpPr>
        <p:spPr>
          <a:xfrm>
            <a:off x="4739161" y="2405279"/>
            <a:ext cx="146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Feed Line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F7559B4-B91E-B14E-838F-9D05AAAC0800}"/>
              </a:ext>
            </a:extLst>
          </p:cNvPr>
          <p:cNvSpPr txBox="1"/>
          <p:nvPr/>
        </p:nvSpPr>
        <p:spPr>
          <a:xfrm>
            <a:off x="7396982" y="4033110"/>
            <a:ext cx="1465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75 ohm test load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FCE7704-F49D-A547-9849-4734610C7D72}"/>
              </a:ext>
            </a:extLst>
          </p:cNvPr>
          <p:cNvSpPr txBox="1"/>
          <p:nvPr/>
        </p:nvSpPr>
        <p:spPr>
          <a:xfrm>
            <a:off x="2677230" y="5543417"/>
            <a:ext cx="1449659" cy="369332"/>
          </a:xfrm>
          <a:prstGeom prst="rect">
            <a:avLst/>
          </a:prstGeom>
          <a:noFill/>
          <a:ln w="5080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AIMuhf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3BFD8B6D-E53F-4A4D-AA52-1F79E07EA8CB}"/>
                  </a:ext>
                </a:extLst>
              </p14:cNvPr>
              <p14:cNvContentPartPr/>
              <p14:nvPr/>
            </p14:nvContentPartPr>
            <p14:xfrm>
              <a:off x="4155390" y="5692549"/>
              <a:ext cx="2910960" cy="277200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3BFD8B6D-E53F-4A4D-AA52-1F79E07EA8C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46390" y="5683909"/>
                <a:ext cx="2928600" cy="294840"/>
              </a:xfrm>
              <a:prstGeom prst="rect">
                <a:avLst/>
              </a:prstGeom>
            </p:spPr>
          </p:pic>
        </mc:Fallback>
      </mc:AlternateContent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EADAF9B-CC73-3840-A7B1-7DD644ABE7A0}"/>
              </a:ext>
            </a:extLst>
          </p:cNvPr>
          <p:cNvCxnSpPr>
            <a:cxnSpLocks/>
          </p:cNvCxnSpPr>
          <p:nvPr/>
        </p:nvCxnSpPr>
        <p:spPr>
          <a:xfrm>
            <a:off x="7054020" y="5709307"/>
            <a:ext cx="3622320" cy="0"/>
          </a:xfrm>
          <a:prstGeom prst="line">
            <a:avLst/>
          </a:prstGeom>
          <a:ln w="1206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A2FD44DC-829A-E74C-97A2-B9868DCF0263}"/>
                  </a:ext>
                </a:extLst>
              </p14:cNvPr>
              <p14:cNvContentPartPr/>
              <p14:nvPr/>
            </p14:nvContentPartPr>
            <p14:xfrm>
              <a:off x="1196100" y="5413387"/>
              <a:ext cx="1483920" cy="259560"/>
            </p14:xfrm>
          </p:contentPart>
        </mc:Choice>
        <mc:Fallback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A2FD44DC-829A-E74C-97A2-B9868DCF026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91780" y="5409067"/>
                <a:ext cx="1492560" cy="26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7C42A906-F53E-D04C-8233-CB1B0B380BCC}"/>
                  </a:ext>
                </a:extLst>
              </p14:cNvPr>
              <p14:cNvContentPartPr/>
              <p14:nvPr/>
            </p14:nvContentPartPr>
            <p14:xfrm>
              <a:off x="2673900" y="5800027"/>
              <a:ext cx="360" cy="360"/>
            </p14:xfrm>
          </p:contentPart>
        </mc:Choice>
        <mc:Fallback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7C42A906-F53E-D04C-8233-CB1B0B380BC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69580" y="5795707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D08A22F7-47E2-2440-89EA-7E8B5A5C73E6}"/>
                  </a:ext>
                </a:extLst>
              </p14:cNvPr>
              <p14:cNvContentPartPr/>
              <p14:nvPr/>
            </p14:nvContentPartPr>
            <p14:xfrm>
              <a:off x="1072620" y="5811907"/>
              <a:ext cx="1589400" cy="515880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D08A22F7-47E2-2440-89EA-7E8B5A5C73E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68300" y="5807587"/>
                <a:ext cx="1598040" cy="52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35B36CF6-ED9F-4B4B-834B-5E857C24552A}"/>
                  </a:ext>
                </a:extLst>
              </p14:cNvPr>
              <p14:cNvContentPartPr/>
              <p14:nvPr/>
            </p14:nvContentPartPr>
            <p14:xfrm>
              <a:off x="6898140" y="6424987"/>
              <a:ext cx="360" cy="360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35B36CF6-ED9F-4B4B-834B-5E857C24552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93820" y="6420667"/>
                <a:ext cx="9000" cy="9000"/>
              </a:xfrm>
              <a:prstGeom prst="rect">
                <a:avLst/>
              </a:prstGeom>
            </p:spPr>
          </p:pic>
        </mc:Fallback>
      </mc:AlternateContent>
      <p:sp>
        <p:nvSpPr>
          <p:cNvPr id="63" name="Freeform 62">
            <a:extLst>
              <a:ext uri="{FF2B5EF4-FFF2-40B4-BE49-F238E27FC236}">
                <a16:creationId xmlns:a16="http://schemas.microsoft.com/office/drawing/2014/main" id="{EE2C3ED1-B0D8-3946-BEF6-9754CB81BA04}"/>
              </a:ext>
            </a:extLst>
          </p:cNvPr>
          <p:cNvSpPr/>
          <p:nvPr/>
        </p:nvSpPr>
        <p:spPr>
          <a:xfrm>
            <a:off x="6693900" y="5541187"/>
            <a:ext cx="396240" cy="182880"/>
          </a:xfrm>
          <a:custGeom>
            <a:avLst/>
            <a:gdLst>
              <a:gd name="connsiteX0" fmla="*/ 396240 w 396240"/>
              <a:gd name="connsiteY0" fmla="*/ 106680 h 182880"/>
              <a:gd name="connsiteX1" fmla="*/ 289560 w 396240"/>
              <a:gd name="connsiteY1" fmla="*/ 0 h 182880"/>
              <a:gd name="connsiteX2" fmla="*/ 198120 w 396240"/>
              <a:gd name="connsiteY2" fmla="*/ 167640 h 182880"/>
              <a:gd name="connsiteX3" fmla="*/ 106680 w 396240"/>
              <a:gd name="connsiteY3" fmla="*/ 45720 h 182880"/>
              <a:gd name="connsiteX4" fmla="*/ 0 w 396240"/>
              <a:gd name="connsiteY4" fmla="*/ 182880 h 182880"/>
              <a:gd name="connsiteX5" fmla="*/ 0 w 396240"/>
              <a:gd name="connsiteY5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240" h="182880">
                <a:moveTo>
                  <a:pt x="396240" y="106680"/>
                </a:moveTo>
                <a:lnTo>
                  <a:pt x="289560" y="0"/>
                </a:lnTo>
                <a:lnTo>
                  <a:pt x="198120" y="167640"/>
                </a:lnTo>
                <a:lnTo>
                  <a:pt x="106680" y="45720"/>
                </a:lnTo>
                <a:lnTo>
                  <a:pt x="0" y="182880"/>
                </a:lnTo>
                <a:lnTo>
                  <a:pt x="0" y="18288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Left Brace 63">
            <a:extLst>
              <a:ext uri="{FF2B5EF4-FFF2-40B4-BE49-F238E27FC236}">
                <a16:creationId xmlns:a16="http://schemas.microsoft.com/office/drawing/2014/main" id="{12AB8423-96FB-5B4D-82B9-5C05BC075DFF}"/>
              </a:ext>
            </a:extLst>
          </p:cNvPr>
          <p:cNvSpPr/>
          <p:nvPr/>
        </p:nvSpPr>
        <p:spPr>
          <a:xfrm rot="16200000">
            <a:off x="3226692" y="5631739"/>
            <a:ext cx="334566" cy="1465829"/>
          </a:xfrm>
          <a:prstGeom prst="leftBrace">
            <a:avLst>
              <a:gd name="adj1" fmla="val 8333"/>
              <a:gd name="adj2" fmla="val 510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77D3A1B-481F-B849-B0B7-31B6BC3A93B2}"/>
              </a:ext>
            </a:extLst>
          </p:cNvPr>
          <p:cNvSpPr txBox="1"/>
          <p:nvPr/>
        </p:nvSpPr>
        <p:spPr>
          <a:xfrm>
            <a:off x="2844600" y="532809"/>
            <a:ext cx="650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Measuring Feed Point Impedance</a:t>
            </a:r>
          </a:p>
        </p:txBody>
      </p:sp>
    </p:spTree>
    <p:extLst>
      <p:ext uri="{BB962C8B-B14F-4D97-AF65-F5344CB8AC3E}">
        <p14:creationId xmlns:p14="http://schemas.microsoft.com/office/powerpoint/2010/main" val="1190109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20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harriman</dc:creator>
  <cp:lastModifiedBy>edward harriman</cp:lastModifiedBy>
  <cp:revision>4</cp:revision>
  <dcterms:created xsi:type="dcterms:W3CDTF">2021-02-10T16:00:54Z</dcterms:created>
  <dcterms:modified xsi:type="dcterms:W3CDTF">2021-02-10T19:07:23Z</dcterms:modified>
</cp:coreProperties>
</file>