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0" r:id="rId17"/>
    <p:sldId id="27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208"/>
  </p:normalViewPr>
  <p:slideViewPr>
    <p:cSldViewPr snapToGrid="0" snapToObjects="1">
      <p:cViewPr varScale="1">
        <p:scale>
          <a:sx n="117" d="100"/>
          <a:sy n="117" d="100"/>
        </p:scale>
        <p:origin x="184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7F54C-4386-5147-B9C2-C83B89724C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221E6A-9BA1-CC41-8B4B-EC08F784F4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614225-2272-5249-8AEE-39B08CE9E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4B445-20C7-8E40-B68A-BCBFFA5539B0}" type="datetimeFigureOut">
              <a:rPr lang="en-US" smtClean="0"/>
              <a:t>5/4/20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46297-E1C4-7441-BB92-E89E052B1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E5229-D809-A14F-AA36-552A05C04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87770-43BB-7541-B852-D70F591EA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21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ABCDB-C338-0D42-BAEA-2CAA0795D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030D84-EB79-944F-9BB8-D3E800FC51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890B7-09CD-3C44-A127-67AEA12E8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4B445-20C7-8E40-B68A-BCBFFA5539B0}" type="datetimeFigureOut">
              <a:rPr lang="en-US" smtClean="0"/>
              <a:t>5/4/20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D9D96-6CB0-9B42-9392-114609966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EA711-9F37-3B41-AF77-953B011C7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87770-43BB-7541-B852-D70F591EA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901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824273-AF3C-5641-A630-E37E88DFA1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5F6677-5C00-F146-911E-632346A959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56BA0-D568-CC46-9CA9-57B4CC707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4B445-20C7-8E40-B68A-BCBFFA5539B0}" type="datetimeFigureOut">
              <a:rPr lang="en-US" smtClean="0"/>
              <a:t>5/4/20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479B5-2CE7-EC47-BE7A-BEFC6ED8B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517CC-7691-0844-B192-221F16C07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87770-43BB-7541-B852-D70F591EA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756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8D475-D984-CF4F-BB18-F32E24B21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64816-C0BB-F543-8170-F01B08FBFC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D6B3D-BFE8-5A41-9E3E-88DF9C7A6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4B445-20C7-8E40-B68A-BCBFFA5539B0}" type="datetimeFigureOut">
              <a:rPr lang="en-US" smtClean="0"/>
              <a:t>5/4/20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825E5-81B7-9641-AE9E-47BEA9BBF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ACF98-E766-4148-B47A-676763756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87770-43BB-7541-B852-D70F591EA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48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A098E-2698-F341-BE2C-85E350976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C8D1AE-D6BC-C841-8C0E-ED3F8F4A3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AC3377-CAF1-8145-B857-5278E3197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4B445-20C7-8E40-B68A-BCBFFA5539B0}" type="datetimeFigureOut">
              <a:rPr lang="en-US" smtClean="0"/>
              <a:t>5/4/20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62FE4-030E-3A4A-A457-441973770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8AA4C-5343-F149-AB1F-5222BBC01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87770-43BB-7541-B852-D70F591EA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21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F5E0D-593A-2843-803E-6868582B2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A94B5-CDB7-A245-9D87-3D2E6B0F3F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08527F-E5A2-3845-9CC8-4D347CC41B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B78052-D6CA-E245-A787-508AE6D02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4B445-20C7-8E40-B68A-BCBFFA5539B0}" type="datetimeFigureOut">
              <a:rPr lang="en-US" smtClean="0"/>
              <a:t>5/4/20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466991-FFFF-3841-9E9A-E17228935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8210E3-216A-8141-8643-AC317F93D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87770-43BB-7541-B852-D70F591EA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906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3065D-C29C-4041-B93F-BB72C1AB7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80F39B-CB1F-604B-B10B-C62AD1AAE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2F37C-EC43-EB48-AB13-5360B9AB1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C35ACA-0CB9-3142-95C3-E252D70884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2D9511-7F12-E744-BA7B-9670B81F63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449F1D-AFCB-294A-B1C0-B440AC948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4B445-20C7-8E40-B68A-BCBFFA5539B0}" type="datetimeFigureOut">
              <a:rPr lang="en-US" smtClean="0"/>
              <a:t>5/4/20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355194-6A0A-CF41-ACAA-1FF5A9945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AA8C0B-8B6F-D843-A49C-4E43302BB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87770-43BB-7541-B852-D70F591EA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814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62F6F-BAD8-8047-8B13-1466C4567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2AAD5D-C55A-F149-8BA8-565F2C51F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4B445-20C7-8E40-B68A-BCBFFA5539B0}" type="datetimeFigureOut">
              <a:rPr lang="en-US" smtClean="0"/>
              <a:t>5/4/20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A72A45-9723-B84B-ABF0-54CE96B44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C8EF5D-1F1E-B141-82C3-5DDE2951E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87770-43BB-7541-B852-D70F591EA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834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EA66B5-AF3E-1D49-82AA-AB9F99212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4B445-20C7-8E40-B68A-BCBFFA5539B0}" type="datetimeFigureOut">
              <a:rPr lang="en-US" smtClean="0"/>
              <a:t>5/4/20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07B2D4-B6F7-0C46-ACFC-5429DB4E4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F905F-87DE-F14B-B75A-6FDACB1AF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87770-43BB-7541-B852-D70F591EA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89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602FA-2E32-5B49-86CC-EB6F67C75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F0E88-C0EA-B24E-8D8A-9ADA3DD61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1B9655-7014-FB44-8467-11FFCBB9B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C3912D-72C9-9544-8AB7-A234ED908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4B445-20C7-8E40-B68A-BCBFFA5539B0}" type="datetimeFigureOut">
              <a:rPr lang="en-US" smtClean="0"/>
              <a:t>5/4/20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A04655-2F38-A449-9D09-7BF032526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5746E3-187E-D443-A0B5-A51EB18FE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87770-43BB-7541-B852-D70F591EA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97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CE2BD-E169-2C47-BAD5-F65435744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4CBC12-E6A3-0745-A4C1-3B7D43B039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101837-CAF1-0D4E-9E3D-7353796C30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B71CA5-66D7-BC4E-85AF-C6F5D0FA8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4B445-20C7-8E40-B68A-BCBFFA5539B0}" type="datetimeFigureOut">
              <a:rPr lang="en-US" smtClean="0"/>
              <a:t>5/4/20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F7A8B2-EA03-4B42-9CCB-3B2547722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6B045F-E9FD-A646-8141-5059158E6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87770-43BB-7541-B852-D70F591EA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152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93F31E-F4DF-6243-AAFA-F5F723B43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C30020-E578-0F48-8DA9-6BACB41505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C74D43-BA38-D34A-8FA3-991BCAF7FB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44B445-20C7-8E40-B68A-BCBFFA5539B0}" type="datetimeFigureOut">
              <a:rPr lang="en-US" smtClean="0"/>
              <a:t>5/4/20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044A2-51A2-A14E-9E7A-CF9B7DFF75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A8044-1143-FA47-8543-2C4630338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87770-43BB-7541-B852-D70F591EA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534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0ECCD-5B03-CE48-8C24-7F4FA5453B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02518"/>
            <a:ext cx="9144000" cy="995363"/>
          </a:xfrm>
        </p:spPr>
        <p:txBody>
          <a:bodyPr>
            <a:normAutofit/>
          </a:bodyPr>
          <a:lstStyle/>
          <a:p>
            <a:r>
              <a:rPr lang="en-US" dirty="0"/>
              <a:t>Exploring SimSmith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8ABFF5-626D-4647-9A35-36306FA85B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42458"/>
            <a:ext cx="9144000" cy="3806938"/>
          </a:xfrm>
        </p:spPr>
        <p:txBody>
          <a:bodyPr>
            <a:noAutofit/>
          </a:bodyPr>
          <a:lstStyle/>
          <a:p>
            <a:r>
              <a:rPr lang="en-US" sz="3600" dirty="0"/>
              <a:t>SimSmith</a:t>
            </a:r>
          </a:p>
          <a:p>
            <a:r>
              <a:rPr lang="en-US" sz="3600" dirty="0"/>
              <a:t>&amp;</a:t>
            </a:r>
          </a:p>
          <a:p>
            <a:r>
              <a:rPr lang="en-US" sz="3600" dirty="0"/>
              <a:t>Time Domain Reflectometry</a:t>
            </a:r>
          </a:p>
          <a:p>
            <a:r>
              <a:rPr lang="en-US" sz="3600" dirty="0"/>
              <a:t>(Using Impedance Measurements)</a:t>
            </a:r>
          </a:p>
          <a:p>
            <a:r>
              <a:rPr lang="en-US" dirty="0"/>
              <a:t>Ward Harriman</a:t>
            </a:r>
          </a:p>
          <a:p>
            <a:r>
              <a:rPr lang="en-US" dirty="0"/>
              <a:t>ae6ty</a:t>
            </a:r>
          </a:p>
        </p:txBody>
      </p:sp>
    </p:spTree>
    <p:extLst>
      <p:ext uri="{BB962C8B-B14F-4D97-AF65-F5344CB8AC3E}">
        <p14:creationId xmlns:p14="http://schemas.microsoft.com/office/powerpoint/2010/main" val="1561636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2011B-AA84-7A41-AF6E-E8B9576F5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Now, lets use 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64E6D-9529-CB49-927F-F6A50FD11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014272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We won’t use an impedance file just yet…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Let’s use a simple circuit to verify functionality.</a:t>
            </a:r>
          </a:p>
          <a:p>
            <a:pPr marL="0" indent="0">
              <a:buNone/>
            </a:pPr>
            <a:r>
              <a:rPr lang="en-US" dirty="0"/>
              <a:t>(positive pulses…)</a:t>
            </a:r>
          </a:p>
          <a:p>
            <a:pPr marL="0" indent="0">
              <a:buNone/>
            </a:pPr>
            <a:r>
              <a:rPr lang="en-US" dirty="0"/>
              <a:t>(negative pulses…)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4E7C31-459A-F240-B7A0-4BA3FBAD5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2472" y="1604963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04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4D2E5-6AE8-0349-BA9F-080EC465D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Excitation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10320-5497-034A-BDDF-94E2D42F3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4366"/>
            <a:ext cx="3209144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We can use a square wave to see different details.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Here I changed the length of the second line.  The markers show it is ’45ns’ long.  At 1000ft/second… that makes the line about 22.5 feet long.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FE34CE-5FB2-744B-B2E5-02364A293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6802" y="1642517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60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C394-B071-4945-9827-25D53488B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Impedance file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D2A3A-4BCE-D445-9D65-3D55A45FE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538928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I wrote out an ‘s1p’ file that recorded the impedance seen by the generator…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This is just the kind of thing your VNA would measure.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answer is the same.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82AA1C-914B-784E-87E7-6FF070A0A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923" y="1825625"/>
            <a:ext cx="7438916" cy="418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3705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0EFA2-F933-0245-99D0-E2BC516D7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ways.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24C45-948C-A244-BDC0-36548842D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SimSmith provides a very general-purpose programming language.</a:t>
            </a:r>
          </a:p>
          <a:p>
            <a:pPr marL="0" indent="0">
              <a:buNone/>
            </a:pPr>
            <a:r>
              <a:rPr lang="en-US" dirty="0"/>
              <a:t>Of key important here:</a:t>
            </a:r>
          </a:p>
          <a:p>
            <a:pPr marL="457200" lvl="1" indent="0">
              <a:buNone/>
            </a:pPr>
            <a:r>
              <a:rPr lang="en-US" dirty="0"/>
              <a:t>Reading Impedance Files</a:t>
            </a:r>
          </a:p>
          <a:p>
            <a:pPr marL="457200" lvl="1" indent="0">
              <a:buNone/>
            </a:pPr>
            <a:r>
              <a:rPr lang="en-US" dirty="0"/>
              <a:t>Computing the ‘Inverse Fourier Transform’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Why the latter?</a:t>
            </a:r>
          </a:p>
          <a:p>
            <a:pPr marL="457200" lvl="1" indent="0">
              <a:buNone/>
            </a:pPr>
            <a:r>
              <a:rPr lang="en-US" dirty="0"/>
              <a:t>We need to translate of bunch of frequency indexed measurements into a time based measurement….</a:t>
            </a:r>
          </a:p>
          <a:p>
            <a:pPr marL="457200" lvl="1" indent="0">
              <a:buNone/>
            </a:pPr>
            <a:r>
              <a:rPr lang="en-US" dirty="0"/>
              <a:t>That’s exactly what the ‘Inverse Fourier Transform’ does.</a:t>
            </a:r>
          </a:p>
        </p:txBody>
      </p:sp>
    </p:spTree>
    <p:extLst>
      <p:ext uri="{BB962C8B-B14F-4D97-AF65-F5344CB8AC3E}">
        <p14:creationId xmlns:p14="http://schemas.microsoft.com/office/powerpoint/2010/main" val="2580548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0C152-4225-8A42-9054-C2B837FFF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SimSmith’s IDFT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D7AD6-F521-F945-9DCA-E98DC1CF0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069771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Basically, we need to read in the impedance file which is just a bunch of frequency measurements.</a:t>
            </a:r>
          </a:p>
          <a:p>
            <a:pPr marL="0" indent="0">
              <a:buNone/>
            </a:pPr>
            <a:br>
              <a:rPr lang="en-US" dirty="0"/>
            </a:br>
            <a:r>
              <a:rPr lang="en-US" dirty="0"/>
              <a:t>Compute the inverse Fourier Transform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Draw the results.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7769B2-FE60-794D-B6A5-C2D7E13BE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2255" y="1758963"/>
            <a:ext cx="7671633" cy="431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02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57BF8-7C2F-F440-AE1E-B73696CC4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pieces: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47D9B-F53E-2949-9AA4-759C74AF3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1027229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Start with an empty list of ‘impedance/</a:t>
            </a:r>
            <a:r>
              <a:rPr lang="en-US" dirty="0" err="1"/>
              <a:t>frequemcy</a:t>
            </a:r>
            <a:r>
              <a:rPr lang="en-US" dirty="0"/>
              <a:t> measurements’ in ‘file’.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Scan through them converting each impedance into a voltage.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Pad things to the size length you’d like the waveform to have.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Compute the IDFT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Display the results.</a:t>
            </a:r>
          </a:p>
        </p:txBody>
      </p:sp>
    </p:spTree>
    <p:extLst>
      <p:ext uri="{BB962C8B-B14F-4D97-AF65-F5344CB8AC3E}">
        <p14:creationId xmlns:p14="http://schemas.microsoft.com/office/powerpoint/2010/main" val="904625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740B3-7064-AE4F-AE1B-A173522E1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the Square Wave Equivalent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441A74-00D4-0B44-9930-9E113EFD621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Is left as an exercise for the reader.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Hint: the values from the impedance file need to be scaled using the DFT of a square wave.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The DFT of a square wave is:</a:t>
                </a:r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1/(2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−1)</m:t>
                        </m:r>
                      </m:e>
                    </m:nary>
                  </m:oMath>
                </a14:m>
                <a:endParaRPr lang="en-US" b="0" dirty="0"/>
              </a:p>
              <a:p>
                <a:pPr marL="0" indent="0">
                  <a:buNone/>
                </a:pPr>
                <a:r>
                  <a:rPr lang="en-US" b="0" dirty="0"/>
                  <a:t>(Which we already saw….)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441A74-00D4-0B44-9930-9E113EFD62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632" b="-2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3857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02808-1A37-7042-B572-977BF4CDB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Wrap Up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A4488-3C2B-A74C-A0C3-B76176C89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Can use Wave and Harmonics to implement TDR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Can use VNA ‘impedance’ files as fodder for TDR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Can use Fourier and Inverse Fourier transforms to do the same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With a little programming, SimSmith can be used to explore a variety of algorithms well beyond basic Smith, SWR, and Power transfer problems.</a:t>
            </a:r>
          </a:p>
        </p:txBody>
      </p:sp>
    </p:spTree>
    <p:extLst>
      <p:ext uri="{BB962C8B-B14F-4D97-AF65-F5344CB8AC3E}">
        <p14:creationId xmlns:p14="http://schemas.microsoft.com/office/powerpoint/2010/main" val="190360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B35D5-BF8E-FA44-BB91-1FBB6DFB2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SimSmith Is A Platform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9EC66-D2D6-CB4B-847B-86AC9787D2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Yes, it does Smith, SWR, and Power charts.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But</a:t>
            </a:r>
          </a:p>
          <a:p>
            <a:pPr marL="0" indent="0">
              <a:buNone/>
            </a:pPr>
            <a:r>
              <a:rPr lang="en-US" dirty="0"/>
              <a:t>It also does Waveforms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and</a:t>
            </a:r>
          </a:p>
          <a:p>
            <a:pPr marL="0" indent="0">
              <a:buNone/>
            </a:pPr>
            <a:r>
              <a:rPr lang="en-US" dirty="0"/>
              <a:t>Can be used to develop other algorithms</a:t>
            </a:r>
          </a:p>
        </p:txBody>
      </p:sp>
    </p:spTree>
    <p:extLst>
      <p:ext uri="{BB962C8B-B14F-4D97-AF65-F5344CB8AC3E}">
        <p14:creationId xmlns:p14="http://schemas.microsoft.com/office/powerpoint/2010/main" val="4235488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53743-6101-F942-92B9-781AAA818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Waveforms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335E0-35D5-284D-8014-D6E6924A7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26429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SimSmith can display basic waveforms.  Here is the simplest example.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SimSmith always displays two cycles of the waveform (unless you’ve zoomed in).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674B34C-E3B6-2842-AD0C-5FE8DDE70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3430" y="1124262"/>
            <a:ext cx="5380370" cy="460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03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BB707-E00E-3F4F-B3E2-24ADF75A1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Waveform Harmonics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7CE3F-D149-1F47-813E-7140A4C0B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88043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There are times when the desired excitation is not a simple sine wave.  For example, an amplifier might put out a square wave.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SimSmith can describe the waveform using the ‘Harmonics’ function.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649781EC-4196-774D-BEB4-9261E1EF7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6243" y="1460500"/>
            <a:ext cx="5898819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765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1FA4C-C27D-254C-AFE1-2FAF6B0E5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Leveraging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6C577D-D576-BB46-8786-3FD76D6F2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31971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So… how can we leverage this?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How does time domain reflectometry work?</a:t>
            </a:r>
          </a:p>
          <a:p>
            <a:pPr lvl="1"/>
            <a:r>
              <a:rPr lang="en-US" dirty="0"/>
              <a:t>Send a very short pulse down the line</a:t>
            </a:r>
          </a:p>
          <a:p>
            <a:pPr lvl="1"/>
            <a:r>
              <a:rPr lang="en-US" dirty="0"/>
              <a:t>Observe when a reflection occurs</a:t>
            </a:r>
          </a:p>
          <a:p>
            <a:pPr lvl="1"/>
            <a:r>
              <a:rPr lang="en-US" dirty="0"/>
              <a:t>Interpret the reflection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B08A85D8-867C-AC46-82F5-66A2CCAEF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1469035"/>
            <a:ext cx="5567444" cy="472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50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5D627-9F47-F246-B49A-A88C683C2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BUT… my VNA doesn’t do pulses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BAD5C-A17D-BC4E-A947-081FA5E484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723151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Then, again, neither does SimSmith!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But, we can use the Harmonics() command to synthesize a pulse.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Notice ‘1j’ moves peak to be at center.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5BC99361-F3D9-9F44-A775-244434681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47278"/>
            <a:ext cx="5974098" cy="510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75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FB341-70B1-A14E-8B44-D62D671F0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let’s make a pulse: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44B72-3AA4-414B-8377-A92157059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13092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Simply add higher harmonics…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We’re getting there….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It gets tedious adding terms…</a:t>
            </a:r>
          </a:p>
        </p:txBody>
      </p:sp>
      <p:pic>
        <p:nvPicPr>
          <p:cNvPr id="5" name="Picture 4" descr="A screenshot of text&#10;&#10;Description automatically generated">
            <a:extLst>
              <a:ext uri="{FF2B5EF4-FFF2-40B4-BE49-F238E27FC236}">
                <a16:creationId xmlns:a16="http://schemas.microsoft.com/office/drawing/2014/main" id="{1154FA71-C8E1-014F-9A7C-A8B0C7B35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1193" y="1466424"/>
            <a:ext cx="5941102" cy="506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912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D4A3A-E090-2A43-8D43-4913CF5ED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we’ll write a little program: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1F273-7EAC-5B4A-AA45-DED3D3D52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628869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Use a parameter and make a list of the desired length…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Note that the harmonics are scaled by ‘size’ so the pulse doesn’t grow taller as we add terms.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05B8DDD8-7AE5-344D-BFBA-CB48AC901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6438" y="1540479"/>
            <a:ext cx="5927361" cy="503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882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812A9-07E1-274B-81D4-E9BD2EB80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terms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30E8A-71E3-3540-A4AB-81E8BAA05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568908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Here are 256 terms.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There is some ringing around the pulse; a common effect.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6F8C0A3-D9C1-004C-80C1-2FFF52B82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774" y="1027906"/>
            <a:ext cx="7102658" cy="576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3158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625</Words>
  <Application>Microsoft Macintosh PowerPoint</Application>
  <PresentationFormat>Widescreen</PresentationFormat>
  <Paragraphs>106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Cambria Math</vt:lpstr>
      <vt:lpstr>Office Theme</vt:lpstr>
      <vt:lpstr>Exploring SimSmith</vt:lpstr>
      <vt:lpstr>SimSmith Is A Platform</vt:lpstr>
      <vt:lpstr>Waveforms</vt:lpstr>
      <vt:lpstr>Waveform Harmonics</vt:lpstr>
      <vt:lpstr>Leveraging</vt:lpstr>
      <vt:lpstr>BUT… my VNA doesn’t do pulses</vt:lpstr>
      <vt:lpstr>Now let’s make a pulse:</vt:lpstr>
      <vt:lpstr>So we’ll write a little program:</vt:lpstr>
      <vt:lpstr>Many terms</vt:lpstr>
      <vt:lpstr>Now, lets use it</vt:lpstr>
      <vt:lpstr>Different Excitation</vt:lpstr>
      <vt:lpstr>Using Impedance file</vt:lpstr>
      <vt:lpstr>Other ways.</vt:lpstr>
      <vt:lpstr>Using SimSmith’s IDFT</vt:lpstr>
      <vt:lpstr>The pieces:</vt:lpstr>
      <vt:lpstr>Generating the Square Wave Equivalent</vt:lpstr>
      <vt:lpstr>Wrap 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SimSmith</dc:title>
  <dc:creator>Microsoft Office User</dc:creator>
  <cp:lastModifiedBy>Microsoft Office User</cp:lastModifiedBy>
  <cp:revision>13</cp:revision>
  <dcterms:created xsi:type="dcterms:W3CDTF">2020-05-04T18:49:16Z</dcterms:created>
  <dcterms:modified xsi:type="dcterms:W3CDTF">2020-05-05T01:23:45Z</dcterms:modified>
</cp:coreProperties>
</file>