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03"/>
    <p:restoredTop sz="96208"/>
  </p:normalViewPr>
  <p:slideViewPr>
    <p:cSldViewPr snapToGrid="0" snapToObjects="1">
      <p:cViewPr varScale="1">
        <p:scale>
          <a:sx n="101" d="100"/>
          <a:sy n="101" d="100"/>
        </p:scale>
        <p:origin x="224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FF439-6A6C-7B49-BC99-48C5A4800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7A5E15-14CD-0B44-A052-3EC2F68C34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DB0D7-388A-564B-B023-25B392C1C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C559-6240-6E41-84EC-C018FCCCF6F2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F22F0-E91B-FC41-8C20-9ED88C433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9F4A0-BC9B-A049-93F3-98ADF711F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3A9-52EF-2D43-9709-355F86CD3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4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5E081-9D74-DE44-B786-F085401C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BB136C-CA4E-B848-8DD8-491F8CCC6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2ACFF-0AF5-C344-962E-03F427DDD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C559-6240-6E41-84EC-C018FCCCF6F2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06DBF-FDB3-694C-AE35-F89CB3BAE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E367B-8011-AF48-9CC0-32974CC6E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3A9-52EF-2D43-9709-355F86CD3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5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75EA10-1D3C-354D-A2AE-1B6AD79907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FFF314-1519-E24C-A818-20E138A8B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EE361-1045-4D46-B1A2-9D6C5DDA6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C559-6240-6E41-84EC-C018FCCCF6F2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0A174-3F93-A148-9F7B-24A4746F0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9E4D7-CE46-CA40-BAE2-734C159D5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3A9-52EF-2D43-9709-355F86CD3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2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8A6DA-958A-4B46-98B1-67D3CA2D1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3A0C1-7731-5642-BD90-885231C0A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EA920-BE26-4249-8EF8-BE1D61D3D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C559-6240-6E41-84EC-C018FCCCF6F2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855F9-AC4E-9443-9DEF-8668B354C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9478C-D111-6C4A-87BE-83B58B36B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3A9-52EF-2D43-9709-355F86CD3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07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BCAEE-B57A-6749-A8F5-4CA28FB47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807C3-33AA-9140-8ADF-81E80983B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67B8C-5CA0-5E46-9973-00BF4263F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C559-6240-6E41-84EC-C018FCCCF6F2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66ABD-9865-C442-B53D-8FB2A35C9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44E5B-3879-544C-9FD7-5FB79AEB3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3A9-52EF-2D43-9709-355F86CD3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7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ECD13-BDDB-3A40-B577-49A60E58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25010-B139-6642-90ED-34DA493FCC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EF3E0F-E553-0843-9E79-580DEED6E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95AA7D-6203-4D4F-9332-346195AEC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C559-6240-6E41-84EC-C018FCCCF6F2}" type="datetimeFigureOut">
              <a:rPr lang="en-US" smtClean="0"/>
              <a:t>5/1/20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27E8D1-9F94-4146-99CA-31D554179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0B8B1-4BB7-B443-830F-3E374E471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3A9-52EF-2D43-9709-355F86CD3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2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DF7FE-B93D-2042-88F3-31DCCE3D1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5E58F-AD48-2F4E-BA16-DC9C3298E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54455-DAE9-FE44-9A39-936AC06F29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84053C-7EBD-EA49-B309-8166711419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31C136-14A8-B446-852B-90F137953E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9B8024-9CB6-3149-956C-7A5E684C3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C559-6240-6E41-84EC-C018FCCCF6F2}" type="datetimeFigureOut">
              <a:rPr lang="en-US" smtClean="0"/>
              <a:t>5/1/20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98BBBC-09CB-484F-A7B6-701EAE008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2EB424-3E0C-1D4C-8095-EF057B29A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3A9-52EF-2D43-9709-355F86CD3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4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22B68-6BCA-AA41-B9A6-1CC3DD910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95707C-8A24-6841-BC22-4EDF6E061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C559-6240-6E41-84EC-C018FCCCF6F2}" type="datetimeFigureOut">
              <a:rPr lang="en-US" smtClean="0"/>
              <a:t>5/1/20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BE1382-812D-6A49-BD1F-DC6277029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CC026B-D5AC-124E-B258-B97E471A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3A9-52EF-2D43-9709-355F86CD3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3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406308-72AE-5145-A12F-8B4AA7408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C559-6240-6E41-84EC-C018FCCCF6F2}" type="datetimeFigureOut">
              <a:rPr lang="en-US" smtClean="0"/>
              <a:t>5/1/20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DAE264-3BAC-8544-B437-57000193F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633334-FCA8-6C4A-97A3-F51106C5F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3A9-52EF-2D43-9709-355F86CD3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6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62F88-0ADE-C449-A406-EA70F5809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AB2B1-D1C5-C445-B260-0DA27CB57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D5C179-1406-C749-87E1-2EEFFC3DB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2F990-391D-CD4F-9115-EE4A96F48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C559-6240-6E41-84EC-C018FCCCF6F2}" type="datetimeFigureOut">
              <a:rPr lang="en-US" smtClean="0"/>
              <a:t>5/1/20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B84AD1-CF51-0C49-BA83-600DB8012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E3BDE-633D-7546-9038-0B632428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3A9-52EF-2D43-9709-355F86CD3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C48C2-CD2F-D44D-A260-34616DDF9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3DFD6C-2421-D64B-9F73-FE68F75558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EF89F-B556-C948-9E05-DA1494C19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856F4F-F5BE-A24A-B718-B5D2E0BEF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C559-6240-6E41-84EC-C018FCCCF6F2}" type="datetimeFigureOut">
              <a:rPr lang="en-US" smtClean="0"/>
              <a:t>5/1/20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2A699-F42F-E94E-B687-0F319B491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A9987A-D629-0849-B5AE-3450A0DB5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AF3A9-52EF-2D43-9709-355F86CD3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98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8C4D0F-EF16-AB41-9321-A81909053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CBDE5-2910-274D-AC16-C328297DD3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2051E-1708-C344-B71A-D2014C6EDC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CC559-6240-6E41-84EC-C018FCCCF6F2}" type="datetimeFigureOut">
              <a:rPr lang="en-US" smtClean="0"/>
              <a:t>5/1/20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178DE-EF2C-6A43-9C67-6D0ACB11F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CE1FA-6EF7-7E4C-867F-99E620EFC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AF3A9-52EF-2D43-9709-355F86CD3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2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BD0A9-A75D-2F48-9A47-E06903C5D8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SimSmith…. What’s New</a:t>
            </a:r>
            <a:br>
              <a:rPr lang="en-US" dirty="0"/>
            </a:br>
            <a:r>
              <a:rPr lang="en-US" dirty="0"/>
              <a:t>(in 17.2)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59EEC4-454E-E04B-9181-04DE09DBFC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‘20</a:t>
            </a:r>
          </a:p>
        </p:txBody>
      </p:sp>
    </p:spTree>
    <p:extLst>
      <p:ext uri="{BB962C8B-B14F-4D97-AF65-F5344CB8AC3E}">
        <p14:creationId xmlns:p14="http://schemas.microsoft.com/office/powerpoint/2010/main" val="1196683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6F2F-407E-DF4B-9EC6-B2913B389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2E108F-B0D5-8E48-B847-D0AC1F029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17.2</a:t>
            </a:r>
          </a:p>
          <a:p>
            <a:pPr marL="457200" lvl="1" indent="0">
              <a:buNone/>
            </a:pPr>
            <a:r>
              <a:rPr lang="en-US" dirty="0"/>
              <a:t>Exposes much more of the SimSmith internals</a:t>
            </a:r>
          </a:p>
          <a:p>
            <a:pPr marL="457200" lvl="1" indent="0">
              <a:buNone/>
            </a:pPr>
            <a:r>
              <a:rPr lang="en-US" dirty="0"/>
              <a:t>Provides tighter control over circuit analysis</a:t>
            </a:r>
          </a:p>
          <a:p>
            <a:pPr marL="457200" lvl="1" indent="0">
              <a:buNone/>
            </a:pPr>
            <a:r>
              <a:rPr lang="en-US" dirty="0"/>
              <a:t>Provides more intuitive operation for things like</a:t>
            </a:r>
          </a:p>
          <a:p>
            <a:pPr marL="457200" lvl="1" indent="0">
              <a:buNone/>
            </a:pPr>
            <a:r>
              <a:rPr lang="en-US" dirty="0"/>
              <a:t>	cut/paste of text in parameters</a:t>
            </a:r>
          </a:p>
          <a:p>
            <a:pPr marL="457200" lvl="1" indent="0">
              <a:buNone/>
            </a:pPr>
            <a:r>
              <a:rPr lang="en-US" dirty="0"/>
              <a:t>	queries for ‘save’ when a circuit has been modified</a:t>
            </a:r>
          </a:p>
          <a:p>
            <a:pPr marL="457200" lvl="1" indent="0">
              <a:buNone/>
            </a:pPr>
            <a:r>
              <a:rPr lang="en-US" dirty="0"/>
              <a:t>Improves responsiveness in long sweeps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Generally Improves SimSmith’s Utility and User Experience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66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2B556-73F8-E84B-ADEF-5461134FD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Kinds of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42DB1-2650-EC42-9933-0C980497C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Changes visible to most users</a:t>
            </a:r>
          </a:p>
          <a:p>
            <a:pPr lvl="1"/>
            <a:r>
              <a:rPr lang="en-US" dirty="0"/>
              <a:t>Bugs being fixed</a:t>
            </a:r>
          </a:p>
          <a:p>
            <a:pPr lvl="1"/>
            <a:r>
              <a:rPr lang="en-US" dirty="0"/>
              <a:t>Things that ‘moved’</a:t>
            </a:r>
          </a:p>
          <a:p>
            <a:pPr lvl="1"/>
            <a:r>
              <a:rPr lang="en-US" dirty="0"/>
              <a:t>Features that were added</a:t>
            </a:r>
          </a:p>
          <a:p>
            <a:pPr marL="0" indent="0">
              <a:buNone/>
            </a:pPr>
            <a:r>
              <a:rPr lang="en-US" dirty="0"/>
              <a:t>Additions</a:t>
            </a:r>
          </a:p>
          <a:p>
            <a:pPr lvl="1"/>
            <a:r>
              <a:rPr lang="en-US" dirty="0"/>
              <a:t>Things requested by users.</a:t>
            </a:r>
          </a:p>
          <a:p>
            <a:pPr lvl="1"/>
            <a:r>
              <a:rPr lang="en-US" dirty="0"/>
              <a:t>Additions to underlying analysis</a:t>
            </a:r>
          </a:p>
          <a:p>
            <a:pPr lvl="1"/>
            <a:r>
              <a:rPr lang="en-US" dirty="0"/>
              <a:t>Additions to access new information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874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C4E65-0221-D24A-8968-49858CF2D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Release Notes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28711-EBEB-F447-A611-17B1EF535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Release notes show two major areas: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Expanded (generalized) transmission line modeling</a:t>
            </a:r>
          </a:p>
          <a:p>
            <a:pPr lvl="2"/>
            <a:r>
              <a:rPr lang="en-US" dirty="0"/>
              <a:t>Enhanced ‘Copper Clad Steel’ model to include twin lead (window line).</a:t>
            </a:r>
          </a:p>
          <a:p>
            <a:pPr lvl="2"/>
            <a:r>
              <a:rPr lang="en-US" dirty="0"/>
              <a:t>Enhanced programmatic access to transmission line internals.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r>
              <a:rPr lang="en-US" dirty="0"/>
              <a:t>Expanded ‘programmability’.</a:t>
            </a:r>
          </a:p>
          <a:p>
            <a:pPr lvl="2"/>
            <a:r>
              <a:rPr lang="en-US" dirty="0"/>
              <a:t>Added new ‘input’ mechanisms</a:t>
            </a:r>
          </a:p>
          <a:p>
            <a:pPr lvl="2"/>
            <a:r>
              <a:rPr lang="en-US" dirty="0"/>
              <a:t>Added asynchronous processes</a:t>
            </a:r>
          </a:p>
          <a:p>
            <a:pPr lvl="2"/>
            <a:r>
              <a:rPr lang="en-US" dirty="0"/>
              <a:t>Added ‘analysis’ control (run, stop, abort,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502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F81F3-E14A-CA4A-84AA-65A205114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(but easily overlooked)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D468D-B432-534C-BA57-271122D380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You can ‘cut and paste’ values in the parameter fields.</a:t>
            </a:r>
          </a:p>
          <a:p>
            <a:pPr marL="457200" lvl="1" indent="0">
              <a:buNone/>
            </a:pPr>
            <a:r>
              <a:rPr lang="en-US" dirty="0"/>
              <a:t>Unbelievably: it took me 10 years to get around to this!</a:t>
            </a:r>
          </a:p>
          <a:p>
            <a:pPr marL="0" indent="0">
              <a:buNone/>
            </a:pPr>
            <a:r>
              <a:rPr lang="en-US" dirty="0"/>
              <a:t>A ‘progress wheel’ now appears in all ‘long’ analyses</a:t>
            </a:r>
          </a:p>
          <a:p>
            <a:pPr marL="457200" lvl="1" indent="0">
              <a:buNone/>
            </a:pPr>
            <a:r>
              <a:rPr lang="en-US" dirty="0"/>
              <a:t>Indicates progress to comfort the user</a:t>
            </a:r>
          </a:p>
          <a:p>
            <a:pPr marL="457200" lvl="1" indent="0">
              <a:buNone/>
            </a:pPr>
            <a:r>
              <a:rPr lang="en-US" dirty="0"/>
              <a:t>Visually cues user how long something is expected to take</a:t>
            </a:r>
          </a:p>
          <a:p>
            <a:pPr marL="457200" lvl="1" indent="0">
              <a:buNone/>
            </a:pPr>
            <a:r>
              <a:rPr lang="en-US" dirty="0"/>
              <a:t>	(so the user can ‘abort’ an operation if desired)</a:t>
            </a:r>
          </a:p>
          <a:p>
            <a:pPr marL="0" indent="0">
              <a:buNone/>
            </a:pPr>
            <a:r>
              <a:rPr lang="en-US" dirty="0"/>
              <a:t>Loading a circuit (or asking for a ‘new circuit’)</a:t>
            </a:r>
          </a:p>
          <a:p>
            <a:pPr marL="457200" lvl="1" indent="0">
              <a:buNone/>
            </a:pPr>
            <a:r>
              <a:rPr lang="en-US" dirty="0"/>
              <a:t>If you have modified the circuit in a ‘meaningful’ way,</a:t>
            </a:r>
          </a:p>
          <a:p>
            <a:pPr marL="457200" lvl="1" indent="0">
              <a:buNone/>
            </a:pPr>
            <a:r>
              <a:rPr lang="en-US" dirty="0"/>
              <a:t>SimSmith will ask if you want to save it before loading</a:t>
            </a:r>
          </a:p>
          <a:p>
            <a:pPr marL="457200" lvl="1" indent="0">
              <a:buNone/>
            </a:pPr>
            <a:r>
              <a:rPr lang="en-US" dirty="0"/>
              <a:t>loading a new one.</a:t>
            </a:r>
          </a:p>
        </p:txBody>
      </p:sp>
    </p:spTree>
    <p:extLst>
      <p:ext uri="{BB962C8B-B14F-4D97-AF65-F5344CB8AC3E}">
        <p14:creationId xmlns:p14="http://schemas.microsoft.com/office/powerpoint/2010/main" val="372317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E5EBA-F9F5-A24B-A138-91C2FCC0D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Most Visible…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6379E-67FF-1447-B0AA-7BA8C98F6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Added ‘analysis control’ to the top level menu.</a:t>
            </a:r>
          </a:p>
          <a:p>
            <a:pPr lvl="1"/>
            <a:r>
              <a:rPr lang="en-US" dirty="0"/>
              <a:t>Allows user to control automatic analysis</a:t>
            </a:r>
          </a:p>
          <a:p>
            <a:pPr lvl="2"/>
            <a:r>
              <a:rPr lang="en-US" dirty="0"/>
              <a:t>Tool bar ‘running’ menu</a:t>
            </a:r>
          </a:p>
          <a:p>
            <a:pPr lvl="2"/>
            <a:r>
              <a:rPr lang="en-US" dirty="0"/>
              <a:t>‘run’, ‘stop’, ‘once’, ’abort’</a:t>
            </a:r>
          </a:p>
          <a:p>
            <a:pPr lvl="1"/>
            <a:r>
              <a:rPr lang="en-US" dirty="0"/>
              <a:t>Controls ALL analysis</a:t>
            </a:r>
          </a:p>
          <a:p>
            <a:pPr lvl="2"/>
            <a:r>
              <a:rPr lang="en-US" dirty="0"/>
              <a:t>Before, a ‘run away’ analysis could not be stopped</a:t>
            </a:r>
          </a:p>
          <a:p>
            <a:pPr lvl="2"/>
            <a:r>
              <a:rPr lang="en-US" dirty="0"/>
              <a:t>Now the ‘running’ menu, ‘abort’ will stop things</a:t>
            </a:r>
          </a:p>
          <a:p>
            <a:pPr marL="0" indent="0">
              <a:buNone/>
            </a:pPr>
            <a:r>
              <a:rPr lang="en-US" dirty="0"/>
              <a:t>Symbol Table Editor</a:t>
            </a:r>
          </a:p>
          <a:p>
            <a:pPr lvl="1"/>
            <a:r>
              <a:rPr lang="en-US" dirty="0"/>
              <a:t>Examine (essentially) all internal data</a:t>
            </a:r>
          </a:p>
          <a:p>
            <a:pPr lvl="1"/>
            <a:r>
              <a:rPr lang="en-US" dirty="0"/>
              <a:t>Provide ‘copy to clipboard’</a:t>
            </a:r>
          </a:p>
        </p:txBody>
      </p:sp>
    </p:spTree>
    <p:extLst>
      <p:ext uri="{BB962C8B-B14F-4D97-AF65-F5344CB8AC3E}">
        <p14:creationId xmlns:p14="http://schemas.microsoft.com/office/powerpoint/2010/main" val="398816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8E389-D87D-7B49-B869-19CD3EBC0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Showing Operation of ‘running’.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1456D-2CD0-0B4B-8AFA-EDDFE299C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Create a long running analysis</a:t>
            </a:r>
          </a:p>
          <a:p>
            <a:pPr marL="0" indent="0">
              <a:buNone/>
            </a:pPr>
            <a:r>
              <a:rPr lang="en-US" dirty="0"/>
              <a:t>Demonstrate ‘abort’</a:t>
            </a:r>
          </a:p>
          <a:p>
            <a:pPr marL="0" indent="0">
              <a:buNone/>
            </a:pPr>
            <a:r>
              <a:rPr lang="en-US" dirty="0"/>
              <a:t>Switch to ‘stop’</a:t>
            </a:r>
          </a:p>
          <a:p>
            <a:pPr marL="0" indent="0">
              <a:buNone/>
            </a:pPr>
            <a:r>
              <a:rPr lang="en-US" dirty="0"/>
              <a:t>Show that ‘single point’ analysis still occurs</a:t>
            </a:r>
          </a:p>
          <a:p>
            <a:pPr marL="0" indent="0">
              <a:buNone/>
            </a:pPr>
            <a:r>
              <a:rPr lang="en-US" dirty="0"/>
              <a:t>Use ‘once’ to analyze</a:t>
            </a:r>
          </a:p>
          <a:p>
            <a:pPr marL="0" indent="0">
              <a:buNone/>
            </a:pPr>
            <a:r>
              <a:rPr lang="en-US" dirty="0"/>
              <a:t>Show trace selection doesn’t cause new analysis</a:t>
            </a:r>
          </a:p>
          <a:p>
            <a:pPr marL="457200" lvl="1" indent="0">
              <a:buNone/>
            </a:pPr>
            <a:r>
              <a:rPr lang="en-US" dirty="0"/>
              <a:t>(Unless SimSmith gets lost… which it might)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923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8D568-7949-1F44-BD4C-10F48D1CF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Showing Operation of Symbol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5192A-6508-1E48-B54C-EF352022D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Show how to invoke it (‘?’)</a:t>
            </a:r>
          </a:p>
          <a:p>
            <a:pPr marL="0" indent="0">
              <a:buNone/>
            </a:pPr>
            <a:r>
              <a:rPr lang="en-US" dirty="0"/>
              <a:t>Show navigation (hovering)</a:t>
            </a:r>
          </a:p>
          <a:p>
            <a:pPr marL="0" indent="0">
              <a:buNone/>
            </a:pPr>
            <a:r>
              <a:rPr lang="en-US" dirty="0"/>
              <a:t>Show what gets shown at leaves</a:t>
            </a:r>
          </a:p>
          <a:p>
            <a:pPr marL="0" indent="0">
              <a:buNone/>
            </a:pPr>
            <a:r>
              <a:rPr lang="en-US" dirty="0"/>
              <a:t>Show what gets copied when you ‘click’</a:t>
            </a:r>
          </a:p>
          <a:p>
            <a:pPr marL="0" indent="0">
              <a:buNone/>
            </a:pPr>
            <a:r>
              <a:rPr lang="en-US" dirty="0"/>
              <a:t>Show automatic insertion into text dialog</a:t>
            </a:r>
          </a:p>
          <a:p>
            <a:pPr lvl="1"/>
            <a:r>
              <a:rPr lang="en-US" dirty="0"/>
              <a:t>What gets copied gets inserted</a:t>
            </a:r>
          </a:p>
          <a:p>
            <a:pPr marL="0" indent="0">
              <a:buNone/>
            </a:pPr>
            <a:r>
              <a:rPr lang="en-US" dirty="0"/>
              <a:t>Interesting info: ‘</a:t>
            </a:r>
            <a:r>
              <a:rPr lang="en-US" dirty="0" err="1"/>
              <a:t>equ</a:t>
            </a:r>
            <a:r>
              <a:rPr lang="en-US" dirty="0"/>
              <a:t>’ in RUSE Block</a:t>
            </a:r>
          </a:p>
        </p:txBody>
      </p:sp>
    </p:spTree>
    <p:extLst>
      <p:ext uri="{BB962C8B-B14F-4D97-AF65-F5344CB8AC3E}">
        <p14:creationId xmlns:p14="http://schemas.microsoft.com/office/powerpoint/2010/main" val="3566505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02E08-6A66-074B-8FF8-922DDC8E1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Was Work Done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16C00-3098-2D48-A973-DB10FF97B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17.2 did extensive work in two areas:</a:t>
            </a:r>
          </a:p>
          <a:p>
            <a:pPr lvl="1"/>
            <a:r>
              <a:rPr lang="en-US" dirty="0"/>
              <a:t>Analysis</a:t>
            </a:r>
          </a:p>
          <a:p>
            <a:pPr lvl="2"/>
            <a:r>
              <a:rPr lang="en-US" dirty="0"/>
              <a:t>Now does allows interruption of any analysis</a:t>
            </a:r>
          </a:p>
          <a:p>
            <a:pPr lvl="2"/>
            <a:r>
              <a:rPr lang="en-US" dirty="0"/>
              <a:t>Now controls ‘automatic’ analysis</a:t>
            </a:r>
          </a:p>
          <a:p>
            <a:pPr lvl="2"/>
            <a:r>
              <a:rPr lang="en-US" dirty="0"/>
              <a:t>Provides visual cues that analysis make take a while</a:t>
            </a:r>
          </a:p>
          <a:p>
            <a:pPr lvl="2"/>
            <a:r>
              <a:rPr lang="en-US" dirty="0"/>
              <a:t>Removed many ‘redundant’ analyses, maybe too many.</a:t>
            </a:r>
          </a:p>
          <a:p>
            <a:pPr lvl="1"/>
            <a:r>
              <a:rPr lang="en-US" dirty="0"/>
              <a:t>Parameter ‘unification’</a:t>
            </a:r>
          </a:p>
          <a:p>
            <a:pPr lvl="2"/>
            <a:r>
              <a:rPr lang="en-US" dirty="0"/>
              <a:t>Added programmatic access to essentially all parameters</a:t>
            </a:r>
          </a:p>
          <a:p>
            <a:pPr lvl="2"/>
            <a:r>
              <a:rPr lang="en-US" dirty="0"/>
              <a:t>Unified Anvil internals and Circuit parameters</a:t>
            </a:r>
          </a:p>
          <a:p>
            <a:pPr marL="1371600" lvl="3" indent="0">
              <a:buNone/>
            </a:pPr>
            <a:r>
              <a:rPr lang="en-US" dirty="0"/>
              <a:t>(means Anvil is no longer an ‘overlay’ of the circuit parameters)</a:t>
            </a:r>
          </a:p>
          <a:p>
            <a:pPr lvl="2"/>
            <a:r>
              <a:rPr lang="en-US" dirty="0"/>
              <a:t>Some programs may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4115173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CC8C8-2D3F-B447-884C-93EC5D696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Watch out for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DCB2F-FAA0-C94A-89F7-3F4B9D6D2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378"/>
            <a:ext cx="10515600" cy="48033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There may be times an analysis doesn’t take place which should.</a:t>
            </a:r>
          </a:p>
          <a:p>
            <a:pPr marL="457200" lvl="1" indent="0">
              <a:buNone/>
            </a:pPr>
            <a:r>
              <a:rPr lang="en-US" dirty="0"/>
              <a:t>(Please report these)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may be times a ‘paint’ doesn’t happen when it should.</a:t>
            </a:r>
          </a:p>
          <a:p>
            <a:pPr marL="457200" lvl="1" indent="0">
              <a:buNone/>
            </a:pPr>
            <a:r>
              <a:rPr lang="en-US" dirty="0"/>
              <a:t>(and these)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Subconscious activities may not act the same</a:t>
            </a:r>
          </a:p>
          <a:p>
            <a:pPr marL="457200" lvl="1" indent="0">
              <a:buNone/>
            </a:pPr>
            <a:r>
              <a:rPr lang="en-US" dirty="0"/>
              <a:t>(Extended sweeps act slightly different including ‘abort’)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Some programs that set variables may have unintended consequences</a:t>
            </a:r>
          </a:p>
          <a:p>
            <a:pPr marL="457200" lvl="1" indent="0">
              <a:buNone/>
            </a:pPr>
            <a:r>
              <a:rPr lang="en-US" dirty="0"/>
              <a:t>(Like the deletion of text in Daemon blocks,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43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5377</TotalTime>
  <Words>636</Words>
  <Application>Microsoft Macintosh PowerPoint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SimSmith…. What’s New (in 17.2)</vt:lpstr>
      <vt:lpstr>Two Kinds of Changes</vt:lpstr>
      <vt:lpstr>Review of Release Notes </vt:lpstr>
      <vt:lpstr>Important (but easily overlooked) changes</vt:lpstr>
      <vt:lpstr>Two Most Visible…</vt:lpstr>
      <vt:lpstr>Showing Operation of ‘running’.</vt:lpstr>
      <vt:lpstr>Showing Operation of Symbol Table</vt:lpstr>
      <vt:lpstr>Where Was Work Done</vt:lpstr>
      <vt:lpstr>What to Watch out for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SimSmith…. What’s New (in 17.2)</dc:title>
  <dc:creator>Microsoft Office User</dc:creator>
  <cp:lastModifiedBy>Microsoft Office User</cp:lastModifiedBy>
  <cp:revision>16</cp:revision>
  <dcterms:created xsi:type="dcterms:W3CDTF">2020-04-30T20:27:19Z</dcterms:created>
  <dcterms:modified xsi:type="dcterms:W3CDTF">2020-05-04T18:48:58Z</dcterms:modified>
</cp:coreProperties>
</file>